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8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70" autoAdjust="0"/>
  </p:normalViewPr>
  <p:slideViewPr>
    <p:cSldViewPr snapToGrid="0" snapToObjects="1">
      <p:cViewPr varScale="1">
        <p:scale>
          <a:sx n="118" d="100"/>
          <a:sy n="118" d="100"/>
        </p:scale>
        <p:origin x="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학생) 박찬영 (전기전자컴퓨터공학부)" userId="bac8c945-a824-4af3-a03c-c779c96141c2" providerId="ADAL" clId="{22E5569B-368E-4E6B-BF5E-1BCD07B9AE65}"/>
    <pc:docChg chg="undo custSel addSld delSld modSld sldOrd">
      <pc:chgData name="(학생) 박찬영 (전기전자컴퓨터공학부)" userId="bac8c945-a824-4af3-a03c-c779c96141c2" providerId="ADAL" clId="{22E5569B-368E-4E6B-BF5E-1BCD07B9AE65}" dt="2020-06-21T12:28:41.260" v="8875" actId="1076"/>
      <pc:docMkLst>
        <pc:docMk/>
      </pc:docMkLst>
      <pc:sldChg chg="addSp delSp modSp">
        <pc:chgData name="(학생) 박찬영 (전기전자컴퓨터공학부)" userId="bac8c945-a824-4af3-a03c-c779c96141c2" providerId="ADAL" clId="{22E5569B-368E-4E6B-BF5E-1BCD07B9AE65}" dt="2020-06-20T09:18:30.077" v="100" actId="2085"/>
        <pc:sldMkLst>
          <pc:docMk/>
          <pc:sldMk cId="1307557856" sldId="256"/>
        </pc:sldMkLst>
        <pc:spChg chg="mod">
          <ac:chgData name="(학생) 박찬영 (전기전자컴퓨터공학부)" userId="bac8c945-a824-4af3-a03c-c779c96141c2" providerId="ADAL" clId="{22E5569B-368E-4E6B-BF5E-1BCD07B9AE65}" dt="2020-06-20T09:18:20.477" v="99" actId="1076"/>
          <ac:spMkLst>
            <pc:docMk/>
            <pc:sldMk cId="1307557856" sldId="256"/>
            <ac:spMk id="2" creationId="{FB9D03E5-DFEA-C944-967F-6B276EBDABC5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0T09:17:48.470" v="94" actId="1076"/>
          <ac:spMkLst>
            <pc:docMk/>
            <pc:sldMk cId="1307557856" sldId="256"/>
            <ac:spMk id="3" creationId="{5381AB8A-018F-FC48-BD02-B6B75A88F7AF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0T09:18:30.077" v="100" actId="2085"/>
          <ac:spMkLst>
            <pc:docMk/>
            <pc:sldMk cId="1307557856" sldId="256"/>
            <ac:spMk id="10" creationId="{A09BC756-0EB8-4A6F-8328-9BFE56FDF37A}"/>
          </ac:spMkLst>
        </pc:spChg>
        <pc:picChg chg="add del mod">
          <ac:chgData name="(학생) 박찬영 (전기전자컴퓨터공학부)" userId="bac8c945-a824-4af3-a03c-c779c96141c2" providerId="ADAL" clId="{22E5569B-368E-4E6B-BF5E-1BCD07B9AE65}" dt="2020-06-20T09:11:13.731" v="37"/>
          <ac:picMkLst>
            <pc:docMk/>
            <pc:sldMk cId="1307557856" sldId="256"/>
            <ac:picMk id="5" creationId="{39880472-469F-48C7-9F87-85D9A827B980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0T09:17:25.705" v="89" actId="208"/>
          <ac:picMkLst>
            <pc:docMk/>
            <pc:sldMk cId="1307557856" sldId="256"/>
            <ac:picMk id="7" creationId="{24F7681D-8B23-4EB5-A15B-81E4E41D64CB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0T09:17:23.590" v="88" actId="208"/>
          <ac:picMkLst>
            <pc:docMk/>
            <pc:sldMk cId="1307557856" sldId="256"/>
            <ac:picMk id="9" creationId="{F69A0F4D-12FB-4171-B49A-C6CDF22C695C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15:08.301" v="55"/>
          <ac:picMkLst>
            <pc:docMk/>
            <pc:sldMk cId="1307557856" sldId="256"/>
            <ac:picMk id="1026" creationId="{58FC4A35-0245-46B1-9A8C-E22B69E72A1A}"/>
          </ac:picMkLst>
        </pc:picChg>
        <pc:picChg chg="add mod modCrop">
          <ac:chgData name="(학생) 박찬영 (전기전자컴퓨터공학부)" userId="bac8c945-a824-4af3-a03c-c779c96141c2" providerId="ADAL" clId="{22E5569B-368E-4E6B-BF5E-1BCD07B9AE65}" dt="2020-06-20T09:18:13.820" v="98" actId="14100"/>
          <ac:picMkLst>
            <pc:docMk/>
            <pc:sldMk cId="1307557856" sldId="256"/>
            <ac:picMk id="1028" creationId="{5EC237A5-83FD-4F74-B2D8-661CEDB83A4E}"/>
          </ac:picMkLst>
        </pc:picChg>
      </pc:sldChg>
      <pc:sldChg chg="addSp delSp modSp">
        <pc:chgData name="(학생) 박찬영 (전기전자컴퓨터공학부)" userId="bac8c945-a824-4af3-a03c-c779c96141c2" providerId="ADAL" clId="{22E5569B-368E-4E6B-BF5E-1BCD07B9AE65}" dt="2020-06-21T12:11:14.014" v="8471" actId="113"/>
        <pc:sldMkLst>
          <pc:docMk/>
          <pc:sldMk cId="4253032861" sldId="257"/>
        </pc:sldMkLst>
        <pc:spChg chg="del mod">
          <ac:chgData name="(학생) 박찬영 (전기전자컴퓨터공학부)" userId="bac8c945-a824-4af3-a03c-c779c96141c2" providerId="ADAL" clId="{22E5569B-368E-4E6B-BF5E-1BCD07B9AE65}" dt="2020-06-21T06:15:49.459" v="4355"/>
          <ac:spMkLst>
            <pc:docMk/>
            <pc:sldMk cId="4253032861" sldId="257"/>
            <ac:spMk id="2" creationId="{9956C83F-C2F2-6345-A559-C01ED6E8776F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16:05.960" v="4359"/>
          <ac:spMkLst>
            <pc:docMk/>
            <pc:sldMk cId="4253032861" sldId="257"/>
            <ac:spMk id="3" creationId="{CB1545C6-9AF1-4929-AAE6-C16980407BD5}"/>
          </ac:spMkLst>
        </pc:spChg>
        <pc:spChg chg="del mod">
          <ac:chgData name="(학생) 박찬영 (전기전자컴퓨터공학부)" userId="bac8c945-a824-4af3-a03c-c779c96141c2" providerId="ADAL" clId="{22E5569B-368E-4E6B-BF5E-1BCD07B9AE65}" dt="2020-06-20T09:21:57.399" v="219"/>
          <ac:spMkLst>
            <pc:docMk/>
            <pc:sldMk cId="4253032861" sldId="257"/>
            <ac:spMk id="3" creationId="{E2E2D826-4D20-2645-95C9-114EB88DF3F0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2:10.530" v="226"/>
          <ac:spMkLst>
            <pc:docMk/>
            <pc:sldMk cId="4253032861" sldId="257"/>
            <ac:spMk id="5" creationId="{BEC2705E-38BF-406D-927F-71EAB30C1F33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2:08.784" v="225"/>
          <ac:spMkLst>
            <pc:docMk/>
            <pc:sldMk cId="4253032861" sldId="257"/>
            <ac:spMk id="6" creationId="{945C9860-FDC9-4672-8E48-9ECD662FB020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2:07.454" v="224"/>
          <ac:spMkLst>
            <pc:docMk/>
            <pc:sldMk cId="4253032861" sldId="257"/>
            <ac:spMk id="7" creationId="{15361AB4-A49C-48BF-A7BB-E034DDF72179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11:14.014" v="8471" actId="113"/>
          <ac:spMkLst>
            <pc:docMk/>
            <pc:sldMk cId="4253032861" sldId="257"/>
            <ac:spMk id="8" creationId="{9A67C327-254E-4A27-8E2F-291844675822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1:59.447" v="220"/>
          <ac:spMkLst>
            <pc:docMk/>
            <pc:sldMk cId="4253032861" sldId="257"/>
            <ac:spMk id="9" creationId="{F46FEF8B-A7E6-4CDD-8C88-CE2F2641BF3E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0T11:04:54.713" v="1717"/>
          <ac:spMkLst>
            <pc:docMk/>
            <pc:sldMk cId="4253032861" sldId="257"/>
            <ac:spMk id="10" creationId="{0B6C853F-A47E-46E7-A800-B091C2C0F81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37:14.330" v="4546" actId="20577"/>
          <ac:spMkLst>
            <pc:docMk/>
            <pc:sldMk cId="4253032861" sldId="257"/>
            <ac:spMk id="11" creationId="{CF41E6C7-25F7-47E6-A8FA-3BC574A6FFAA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9:03.806" v="573"/>
          <ac:spMkLst>
            <pc:docMk/>
            <pc:sldMk cId="4253032861" sldId="257"/>
            <ac:spMk id="12" creationId="{2335EAF9-6F3C-47F1-BC9F-4B6EF18734BE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36:55.476" v="4523" actId="1076"/>
          <ac:spMkLst>
            <pc:docMk/>
            <pc:sldMk cId="4253032861" sldId="257"/>
            <ac:spMk id="14" creationId="{A594ED83-2F8B-47E6-8077-05B7CF8153A7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25:12.277" v="4376" actId="1076"/>
          <ac:spMkLst>
            <pc:docMk/>
            <pc:sldMk cId="4253032861" sldId="257"/>
            <ac:spMk id="17" creationId="{8DE5637A-531A-4948-9781-0570B84E62E9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7:46.617" v="516"/>
          <ac:spMkLst>
            <pc:docMk/>
            <pc:sldMk cId="4253032861" sldId="257"/>
            <ac:spMk id="18" creationId="{45FE901F-8278-4A58-852E-F5F6344F152F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8:02.711" v="526"/>
          <ac:spMkLst>
            <pc:docMk/>
            <pc:sldMk cId="4253032861" sldId="257"/>
            <ac:spMk id="20" creationId="{B52A5D49-F2F7-42B3-9908-751411D006AA}"/>
          </ac:spMkLst>
        </pc:spChg>
        <pc:spChg chg="add mod ord">
          <ac:chgData name="(학생) 박찬영 (전기전자컴퓨터공학부)" userId="bac8c945-a824-4af3-a03c-c779c96141c2" providerId="ADAL" clId="{22E5569B-368E-4E6B-BF5E-1BCD07B9AE65}" dt="2020-06-21T06:25:37.093" v="4388" actId="1076"/>
          <ac:spMkLst>
            <pc:docMk/>
            <pc:sldMk cId="4253032861" sldId="257"/>
            <ac:spMk id="21" creationId="{DA20DC2F-15B8-44BC-B944-734230369D9F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9:06.487" v="575"/>
          <ac:spMkLst>
            <pc:docMk/>
            <pc:sldMk cId="4253032861" sldId="257"/>
            <ac:spMk id="22" creationId="{A7EEC86B-7301-4FBF-88D5-04BD2C344B08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29:32.931" v="581"/>
          <ac:spMkLst>
            <pc:docMk/>
            <pc:sldMk cId="4253032861" sldId="257"/>
            <ac:spMk id="23" creationId="{3712707F-30E7-4CCD-900F-5E02132D81E5}"/>
          </ac:spMkLst>
        </pc:spChg>
        <pc:spChg chg="add mod ord">
          <ac:chgData name="(학생) 박찬영 (전기전자컴퓨터공학부)" userId="bac8c945-a824-4af3-a03c-c779c96141c2" providerId="ADAL" clId="{22E5569B-368E-4E6B-BF5E-1BCD07B9AE65}" dt="2020-06-21T06:26:02.683" v="4399" actId="1076"/>
          <ac:spMkLst>
            <pc:docMk/>
            <pc:sldMk cId="4253032861" sldId="257"/>
            <ac:spMk id="24" creationId="{F1FAFE71-5570-469C-B6D6-6721D0C43A30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09:33:27.013" v="650"/>
          <ac:spMkLst>
            <pc:docMk/>
            <pc:sldMk cId="4253032861" sldId="257"/>
            <ac:spMk id="27" creationId="{25234F39-DC6C-4FEF-BD44-716D4225A7D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36:17.627" v="4510" actId="1076"/>
          <ac:spMkLst>
            <pc:docMk/>
            <pc:sldMk cId="4253032861" sldId="257"/>
            <ac:spMk id="28" creationId="{6DFEB7B1-BF7C-4439-B2D6-8F9AE5C88AB5}"/>
          </ac:spMkLst>
        </pc:spChg>
        <pc:picChg chg="del mod modCrop">
          <ac:chgData name="(학생) 박찬영 (전기전자컴퓨터공학부)" userId="bac8c945-a824-4af3-a03c-c779c96141c2" providerId="ADAL" clId="{22E5569B-368E-4E6B-BF5E-1BCD07B9AE65}" dt="2020-06-20T09:24:27.831" v="253"/>
          <ac:picMkLst>
            <pc:docMk/>
            <pc:sldMk cId="4253032861" sldId="257"/>
            <ac:picMk id="4" creationId="{E68D1CAB-E4B9-B345-874C-BC5E05CE6CB0}"/>
          </ac:picMkLst>
        </pc:picChg>
        <pc:picChg chg="add mod ord modCrop">
          <ac:chgData name="(학생) 박찬영 (전기전자컴퓨터공학부)" userId="bac8c945-a824-4af3-a03c-c779c96141c2" providerId="ADAL" clId="{22E5569B-368E-4E6B-BF5E-1BCD07B9AE65}" dt="2020-06-21T10:20:02.010" v="5066" actId="732"/>
          <ac:picMkLst>
            <pc:docMk/>
            <pc:sldMk cId="4253032861" sldId="257"/>
            <ac:picMk id="5" creationId="{FEC86D3A-2B10-4C4A-BEB8-FBE943DEB597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24:28.881" v="254"/>
          <ac:picMkLst>
            <pc:docMk/>
            <pc:sldMk cId="4253032861" sldId="257"/>
            <ac:picMk id="11" creationId="{FD4F2AFE-24EE-48E9-8A07-4C9B9FA664D1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06:26:18.294" v="4404" actId="14100"/>
          <ac:picMkLst>
            <pc:docMk/>
            <pc:sldMk cId="4253032861" sldId="257"/>
            <ac:picMk id="12" creationId="{79DB3E1D-4D58-49B6-81E3-9E6280DB7C06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0T09:23:38.553" v="232" actId="571"/>
          <ac:picMkLst>
            <pc:docMk/>
            <pc:sldMk cId="4253032861" sldId="257"/>
            <ac:picMk id="13" creationId="{83DC1246-48B3-4026-93B1-CCA1B29C0A69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06:25:42.413" v="4392"/>
          <ac:picMkLst>
            <pc:docMk/>
            <pc:sldMk cId="4253032861" sldId="257"/>
            <ac:picMk id="13" creationId="{BCFF2911-C030-4CC9-AE38-06F9EB15A765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24:05.016" v="244"/>
          <ac:picMkLst>
            <pc:docMk/>
            <pc:sldMk cId="4253032861" sldId="257"/>
            <ac:picMk id="14" creationId="{C88F6067-772E-4313-86ED-896E92D38C18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24:14.504" v="248"/>
          <ac:picMkLst>
            <pc:docMk/>
            <pc:sldMk cId="4253032861" sldId="257"/>
            <ac:picMk id="15" creationId="{8072FCF4-F179-49A4-9078-54D52D7CD602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06:24:56.421" v="4368"/>
          <ac:picMkLst>
            <pc:docMk/>
            <pc:sldMk cId="4253032861" sldId="257"/>
            <ac:picMk id="16" creationId="{30AF938E-BBAD-4053-9384-F6637189A7B9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27:54.561" v="523"/>
          <ac:picMkLst>
            <pc:docMk/>
            <pc:sldMk cId="4253032861" sldId="257"/>
            <ac:picMk id="19" creationId="{9A7FA45A-8461-4713-BF56-6ECDE3666B36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09:30:56.584" v="601"/>
          <ac:picMkLst>
            <pc:docMk/>
            <pc:sldMk cId="4253032861" sldId="257"/>
            <ac:picMk id="26" creationId="{8F88CC55-65AD-4DB1-9AB2-AFB89219A642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06:26:10.805" v="4402" actId="1076"/>
          <ac:picMkLst>
            <pc:docMk/>
            <pc:sldMk cId="4253032861" sldId="257"/>
            <ac:picMk id="2050" creationId="{B52A2398-9F11-4505-8606-B02A84210BA8}"/>
          </ac:picMkLst>
        </pc:picChg>
      </pc:sldChg>
      <pc:sldChg chg="del">
        <pc:chgData name="(학생) 박찬영 (전기전자컴퓨터공학부)" userId="bac8c945-a824-4af3-a03c-c779c96141c2" providerId="ADAL" clId="{22E5569B-368E-4E6B-BF5E-1BCD07B9AE65}" dt="2020-06-20T09:19:53.966" v="196" actId="2696"/>
        <pc:sldMkLst>
          <pc:docMk/>
          <pc:sldMk cId="2355251355" sldId="258"/>
        </pc:sldMkLst>
      </pc:sldChg>
      <pc:sldChg chg="del">
        <pc:chgData name="(학생) 박찬영 (전기전자컴퓨터공학부)" userId="bac8c945-a824-4af3-a03c-c779c96141c2" providerId="ADAL" clId="{22E5569B-368E-4E6B-BF5E-1BCD07B9AE65}" dt="2020-06-21T11:46:38.038" v="7451" actId="2696"/>
        <pc:sldMkLst>
          <pc:docMk/>
          <pc:sldMk cId="84843208" sldId="259"/>
        </pc:sldMkLst>
      </pc:sldChg>
      <pc:sldChg chg="modSp add del">
        <pc:chgData name="(학생) 박찬영 (전기전자컴퓨터공학부)" userId="bac8c945-a824-4af3-a03c-c779c96141c2" providerId="ADAL" clId="{22E5569B-368E-4E6B-BF5E-1BCD07B9AE65}" dt="2020-06-20T10:56:24.063" v="1622" actId="2696"/>
        <pc:sldMkLst>
          <pc:docMk/>
          <pc:sldMk cId="1197696639" sldId="260"/>
        </pc:sldMkLst>
        <pc:spChg chg="mod">
          <ac:chgData name="(학생) 박찬영 (전기전자컴퓨터공학부)" userId="bac8c945-a824-4af3-a03c-c779c96141c2" providerId="ADAL" clId="{22E5569B-368E-4E6B-BF5E-1BCD07B9AE65}" dt="2020-06-20T10:33:42.065" v="883" actId="20577"/>
          <ac:spMkLst>
            <pc:docMk/>
            <pc:sldMk cId="1197696639" sldId="260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0T10:36:50.856" v="1226" actId="1076"/>
          <ac:spMkLst>
            <pc:docMk/>
            <pc:sldMk cId="1197696639" sldId="260"/>
            <ac:spMk id="3" creationId="{AE7EB9D1-5EF9-43FB-BB82-A6A3536D939E}"/>
          </ac:spMkLst>
        </pc:spChg>
      </pc:sldChg>
      <pc:sldChg chg="addSp delSp modSp add ord">
        <pc:chgData name="(학생) 박찬영 (전기전자컴퓨터공학부)" userId="bac8c945-a824-4af3-a03c-c779c96141c2" providerId="ADAL" clId="{22E5569B-368E-4E6B-BF5E-1BCD07B9AE65}" dt="2020-06-21T10:31:21.416" v="5375" actId="113"/>
        <pc:sldMkLst>
          <pc:docMk/>
          <pc:sldMk cId="1698051926" sldId="261"/>
        </pc:sldMkLst>
        <pc:spChg chg="mod">
          <ac:chgData name="(학생) 박찬영 (전기전자컴퓨터공학부)" userId="bac8c945-a824-4af3-a03c-c779c96141c2" providerId="ADAL" clId="{22E5569B-368E-4E6B-BF5E-1BCD07B9AE65}" dt="2020-06-21T06:37:17.538" v="4547" actId="20577"/>
          <ac:spMkLst>
            <pc:docMk/>
            <pc:sldMk cId="1698051926" sldId="261"/>
            <ac:spMk id="2" creationId="{86C3FA07-7B26-4955-ACD5-D1FB96A42227}"/>
          </ac:spMkLst>
        </pc:spChg>
        <pc:spChg chg="del mod">
          <ac:chgData name="(학생) 박찬영 (전기전자컴퓨터공학부)" userId="bac8c945-a824-4af3-a03c-c779c96141c2" providerId="ADAL" clId="{22E5569B-368E-4E6B-BF5E-1BCD07B9AE65}" dt="2020-06-21T06:50:55.951" v="4895"/>
          <ac:spMkLst>
            <pc:docMk/>
            <pc:sldMk cId="1698051926" sldId="261"/>
            <ac:spMk id="3" creationId="{AE7EB9D1-5EF9-43FB-BB82-A6A3536D939E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0:31:15.874" v="5373" actId="113"/>
          <ac:spMkLst>
            <pc:docMk/>
            <pc:sldMk cId="1698051926" sldId="261"/>
            <ac:spMk id="6" creationId="{E9C3C80E-429E-420A-A865-7200B7BF398F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39:16.515" v="4569"/>
          <ac:spMkLst>
            <pc:docMk/>
            <pc:sldMk cId="1698051926" sldId="261"/>
            <ac:spMk id="7" creationId="{81E0242C-09A3-4480-BB8A-481B79528C82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0:31:18.751" v="5374" actId="113"/>
          <ac:spMkLst>
            <pc:docMk/>
            <pc:sldMk cId="1698051926" sldId="261"/>
            <ac:spMk id="8" creationId="{C7CE156B-700D-44D5-8629-D2F7FCBB85D4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0:31:21.416" v="5375" actId="113"/>
          <ac:spMkLst>
            <pc:docMk/>
            <pc:sldMk cId="1698051926" sldId="261"/>
            <ac:spMk id="9" creationId="{7FD99AA4-37D8-4221-A3F1-7B919FA693C0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0:29.661" v="4597" actId="571"/>
          <ac:spMkLst>
            <pc:docMk/>
            <pc:sldMk cId="1698051926" sldId="261"/>
            <ac:spMk id="10" creationId="{06BF84DC-0C6E-4922-8422-B320C989CD6B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9:02.569" v="4841"/>
          <ac:spMkLst>
            <pc:docMk/>
            <pc:sldMk cId="1698051926" sldId="261"/>
            <ac:spMk id="11" creationId="{B3FCF9BE-85D0-43FE-978C-5E04B949FFF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6:31.936" v="4971" actId="1076"/>
          <ac:spMkLst>
            <pc:docMk/>
            <pc:sldMk cId="1698051926" sldId="261"/>
            <ac:spMk id="12" creationId="{A577667A-2BC0-4EFF-86C1-E1735FDDC34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1:50.171" v="4647" actId="571"/>
          <ac:spMkLst>
            <pc:docMk/>
            <pc:sldMk cId="1698051926" sldId="261"/>
            <ac:spMk id="13" creationId="{65966896-196E-4B66-8B22-52C7C8566875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9:06.284" v="4842"/>
          <ac:spMkLst>
            <pc:docMk/>
            <pc:sldMk cId="1698051926" sldId="261"/>
            <ac:spMk id="14" creationId="{8B93F696-E015-456B-8E6E-0A2C364B0E4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1:15.165" v="4898" actId="208"/>
          <ac:spMkLst>
            <pc:docMk/>
            <pc:sldMk cId="1698051926" sldId="261"/>
            <ac:spMk id="15" creationId="{F223F3E1-133F-4AAC-B882-81C1E9C5F741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1:12.640" v="4897" actId="208"/>
          <ac:spMkLst>
            <pc:docMk/>
            <pc:sldMk cId="1698051926" sldId="261"/>
            <ac:spMk id="16" creationId="{F8BDE2D8-C48C-4F23-9EC8-A21CE2F54571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1:17.459" v="4899" actId="208"/>
          <ac:spMkLst>
            <pc:docMk/>
            <pc:sldMk cId="1698051926" sldId="261"/>
            <ac:spMk id="17" creationId="{CC16F0AE-4563-42E1-BA68-856A2CF4BB1D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4:54.462" v="4914" actId="1076"/>
          <ac:spMkLst>
            <pc:docMk/>
            <pc:sldMk cId="1698051926" sldId="261"/>
            <ac:spMk id="18" creationId="{7178CD52-522B-424A-BDFA-10DBB5C002F2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4:42.965" v="4764" actId="571"/>
          <ac:spMkLst>
            <pc:docMk/>
            <pc:sldMk cId="1698051926" sldId="261"/>
            <ac:spMk id="19" creationId="{E81E19F0-09DF-4711-95C0-C6148A8B7CEB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4:43.334" v="4911" actId="1582"/>
          <ac:spMkLst>
            <pc:docMk/>
            <pc:sldMk cId="1698051926" sldId="261"/>
            <ac:spMk id="20" creationId="{6E0749EF-017D-49EE-B015-E1A865169CB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5:58.439" v="4787" actId="571"/>
          <ac:spMkLst>
            <pc:docMk/>
            <pc:sldMk cId="1698051926" sldId="261"/>
            <ac:spMk id="21" creationId="{889FB8B7-F9D9-4133-B2D0-AD0346390E5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54:39.428" v="4910" actId="1582"/>
          <ac:spMkLst>
            <pc:docMk/>
            <pc:sldMk cId="1698051926" sldId="261"/>
            <ac:spMk id="22" creationId="{99498FC8-AC25-4E04-89AD-59A195E9763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06:46:35.979" v="4803" actId="571"/>
          <ac:spMkLst>
            <pc:docMk/>
            <pc:sldMk cId="1698051926" sldId="261"/>
            <ac:spMk id="23" creationId="{2D599DD4-AD36-4BF6-9475-78FF0A53AD19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49:17.319" v="4847"/>
          <ac:spMkLst>
            <pc:docMk/>
            <pc:sldMk cId="1698051926" sldId="261"/>
            <ac:spMk id="24" creationId="{6B18A81A-4959-4F5C-BEAD-D255C7CFDBC9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49:15.527" v="4846"/>
          <ac:spMkLst>
            <pc:docMk/>
            <pc:sldMk cId="1698051926" sldId="261"/>
            <ac:spMk id="25" creationId="{54253AD8-18F3-4D9C-8B3E-CDDEE2B45011}"/>
          </ac:spMkLst>
        </pc:spChg>
        <pc:spChg chg="add del">
          <ac:chgData name="(학생) 박찬영 (전기전자컴퓨터공학부)" userId="bac8c945-a824-4af3-a03c-c779c96141c2" providerId="ADAL" clId="{22E5569B-368E-4E6B-BF5E-1BCD07B9AE65}" dt="2020-06-21T06:49:27.699" v="4852"/>
          <ac:spMkLst>
            <pc:docMk/>
            <pc:sldMk cId="1698051926" sldId="261"/>
            <ac:spMk id="26" creationId="{277EB91D-4605-44DC-95BD-51C9B074E4FB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50:35.101" v="4875"/>
          <ac:spMkLst>
            <pc:docMk/>
            <pc:sldMk cId="1698051926" sldId="261"/>
            <ac:spMk id="27" creationId="{78765C8E-6CB6-47FF-B7E4-F2C47AA90C55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06:50:59.026" v="4896"/>
          <ac:spMkLst>
            <pc:docMk/>
            <pc:sldMk cId="1698051926" sldId="261"/>
            <ac:spMk id="31" creationId="{B62D4F62-522C-460D-8E83-25BCDD95E660}"/>
          </ac:spMkLst>
        </pc:spChg>
        <pc:picChg chg="add del mod ord">
          <ac:chgData name="(학생) 박찬영 (전기전자컴퓨터공학부)" userId="bac8c945-a824-4af3-a03c-c779c96141c2" providerId="ADAL" clId="{22E5569B-368E-4E6B-BF5E-1BCD07B9AE65}" dt="2020-06-21T06:16:00.128" v="4356"/>
          <ac:picMkLst>
            <pc:docMk/>
            <pc:sldMk cId="1698051926" sldId="261"/>
            <ac:picMk id="5" creationId="{0965916A-95E1-4AF1-B7BA-28D47CA5CEDA}"/>
          </ac:picMkLst>
        </pc:picChg>
        <pc:picChg chg="add mod ord">
          <ac:chgData name="(학생) 박찬영 (전기전자컴퓨터공학부)" userId="bac8c945-a824-4af3-a03c-c779c96141c2" providerId="ADAL" clId="{22E5569B-368E-4E6B-BF5E-1BCD07B9AE65}" dt="2020-06-21T06:50:15.433" v="4870" actId="167"/>
          <ac:picMkLst>
            <pc:docMk/>
            <pc:sldMk cId="1698051926" sldId="261"/>
            <ac:picMk id="28" creationId="{29FF85F7-B983-4A56-ADE7-C47B513F36BA}"/>
          </ac:picMkLst>
        </pc:picChg>
        <pc:picChg chg="add mod ord">
          <ac:chgData name="(학생) 박찬영 (전기전자컴퓨터공학부)" userId="bac8c945-a824-4af3-a03c-c779c96141c2" providerId="ADAL" clId="{22E5569B-368E-4E6B-BF5E-1BCD07B9AE65}" dt="2020-06-21T06:50:21.155" v="4872" actId="167"/>
          <ac:picMkLst>
            <pc:docMk/>
            <pc:sldMk cId="1698051926" sldId="261"/>
            <ac:picMk id="29" creationId="{D9D57808-BD30-4532-B62C-817649DC7B5E}"/>
          </ac:picMkLst>
        </pc:picChg>
        <pc:picChg chg="add mod ord">
          <ac:chgData name="(학생) 박찬영 (전기전자컴퓨터공학부)" userId="bac8c945-a824-4af3-a03c-c779c96141c2" providerId="ADAL" clId="{22E5569B-368E-4E6B-BF5E-1BCD07B9AE65}" dt="2020-06-21T06:50:25.018" v="4874" actId="167"/>
          <ac:picMkLst>
            <pc:docMk/>
            <pc:sldMk cId="1698051926" sldId="261"/>
            <ac:picMk id="30" creationId="{F7A29587-6B2B-4218-93F0-0802BAD601CC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06:53:23.681" v="4909" actId="196"/>
          <ac:picMkLst>
            <pc:docMk/>
            <pc:sldMk cId="1698051926" sldId="261"/>
            <ac:picMk id="33" creationId="{19CA0107-82DC-4DEE-9BE0-19E78CA15277}"/>
          </ac:picMkLst>
        </pc:picChg>
      </pc:sldChg>
      <pc:sldChg chg="addSp delSp modSp add del">
        <pc:chgData name="(학생) 박찬영 (전기전자컴퓨터공학부)" userId="bac8c945-a824-4af3-a03c-c779c96141c2" providerId="ADAL" clId="{22E5569B-368E-4E6B-BF5E-1BCD07B9AE65}" dt="2020-06-21T11:09:04.093" v="5974" actId="2696"/>
        <pc:sldMkLst>
          <pc:docMk/>
          <pc:sldMk cId="2501422701" sldId="262"/>
        </pc:sldMkLst>
        <pc:spChg chg="mod">
          <ac:chgData name="(학생) 박찬영 (전기전자컴퓨터공학부)" userId="bac8c945-a824-4af3-a03c-c779c96141c2" providerId="ADAL" clId="{22E5569B-368E-4E6B-BF5E-1BCD07B9AE65}" dt="2020-06-20T10:42:09.231" v="1410" actId="20577"/>
          <ac:spMkLst>
            <pc:docMk/>
            <pc:sldMk cId="2501422701" sldId="262"/>
            <ac:spMk id="2" creationId="{86C3FA07-7B26-4955-ACD5-D1FB96A42227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04:28.249" v="5868"/>
          <ac:spMkLst>
            <pc:docMk/>
            <pc:sldMk cId="2501422701" sldId="262"/>
            <ac:spMk id="3" creationId="{24E43F20-ED8F-48DB-B147-3ED664B04979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0T10:42:20.467" v="1411"/>
          <ac:spMkLst>
            <pc:docMk/>
            <pc:sldMk cId="2501422701" sldId="262"/>
            <ac:spMk id="3" creationId="{AE7EB9D1-5EF9-43FB-BB82-A6A3536D939E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10:42:24.348" v="1412"/>
          <ac:spMkLst>
            <pc:docMk/>
            <pc:sldMk cId="2501422701" sldId="262"/>
            <ac:spMk id="4" creationId="{0274A544-83B6-4B86-A6F5-B8599E6EF7C5}"/>
          </ac:spMkLst>
        </pc:spChg>
        <pc:graphicFrameChg chg="add del mod modGraphic">
          <ac:chgData name="(학생) 박찬영 (전기전자컴퓨터공학부)" userId="bac8c945-a824-4af3-a03c-c779c96141c2" providerId="ADAL" clId="{22E5569B-368E-4E6B-BF5E-1BCD07B9AE65}" dt="2020-06-21T11:04:28.249" v="5868"/>
          <ac:graphicFrameMkLst>
            <pc:docMk/>
            <pc:sldMk cId="2501422701" sldId="262"/>
            <ac:graphicFrameMk id="5" creationId="{E67DBDD0-115E-4457-9777-F699049F91BB}"/>
          </ac:graphicFrameMkLst>
        </pc:graphicFrameChg>
      </pc:sldChg>
      <pc:sldChg chg="addSp delSp modSp add del ord">
        <pc:chgData name="(학생) 박찬영 (전기전자컴퓨터공학부)" userId="bac8c945-a824-4af3-a03c-c779c96141c2" providerId="ADAL" clId="{22E5569B-368E-4E6B-BF5E-1BCD07B9AE65}" dt="2020-06-21T10:27:59.492" v="5318" actId="2696"/>
        <pc:sldMkLst>
          <pc:docMk/>
          <pc:sldMk cId="1341385875" sldId="263"/>
        </pc:sldMkLst>
        <pc:spChg chg="mod">
          <ac:chgData name="(학생) 박찬영 (전기전자컴퓨터공학부)" userId="bac8c945-a824-4af3-a03c-c779c96141c2" providerId="ADAL" clId="{22E5569B-368E-4E6B-BF5E-1BCD07B9AE65}" dt="2020-06-20T11:19:17.561" v="2334" actId="20577"/>
          <ac:spMkLst>
            <pc:docMk/>
            <pc:sldMk cId="1341385875" sldId="263"/>
            <ac:spMk id="2" creationId="{86C3FA07-7B26-4955-ACD5-D1FB96A42227}"/>
          </ac:spMkLst>
        </pc:spChg>
        <pc:spChg chg="del mod">
          <ac:chgData name="(학생) 박찬영 (전기전자컴퓨터공학부)" userId="bac8c945-a824-4af3-a03c-c779c96141c2" providerId="ADAL" clId="{22E5569B-368E-4E6B-BF5E-1BCD07B9AE65}" dt="2020-06-20T11:03:20.254" v="1656"/>
          <ac:spMkLst>
            <pc:docMk/>
            <pc:sldMk cId="1341385875" sldId="263"/>
            <ac:spMk id="3" creationId="{AE7EB9D1-5EF9-43FB-BB82-A6A3536D939E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0T11:09:06.965" v="2301" actId="20577"/>
          <ac:spMkLst>
            <pc:docMk/>
            <pc:sldMk cId="1341385875" sldId="263"/>
            <ac:spMk id="4" creationId="{E22E3A42-4004-4121-A205-4D0063FB1E1D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11:03:22.618" v="1657"/>
          <ac:spMkLst>
            <pc:docMk/>
            <pc:sldMk cId="1341385875" sldId="263"/>
            <ac:spMk id="5" creationId="{89A3883E-900D-4AEA-9C64-D200B9A630E2}"/>
          </ac:spMkLst>
        </pc:spChg>
      </pc:sldChg>
      <pc:sldChg chg="addSp delSp modSp add del ord">
        <pc:chgData name="(학생) 박찬영 (전기전자컴퓨터공학부)" userId="bac8c945-a824-4af3-a03c-c779c96141c2" providerId="ADAL" clId="{22E5569B-368E-4E6B-BF5E-1BCD07B9AE65}" dt="2020-06-21T10:46:25.686" v="5797" actId="2696"/>
        <pc:sldMkLst>
          <pc:docMk/>
          <pc:sldMk cId="856596676" sldId="264"/>
        </pc:sldMkLst>
        <pc:spChg chg="mod">
          <ac:chgData name="(학생) 박찬영 (전기전자컴퓨터공학부)" userId="bac8c945-a824-4af3-a03c-c779c96141c2" providerId="ADAL" clId="{22E5569B-368E-4E6B-BF5E-1BCD07B9AE65}" dt="2020-06-20T10:56:14.722" v="1620" actId="20577"/>
          <ac:spMkLst>
            <pc:docMk/>
            <pc:sldMk cId="856596676" sldId="264"/>
            <ac:spMk id="2" creationId="{86C3FA07-7B26-4955-ACD5-D1FB96A42227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0:30:44.183" v="5337"/>
          <ac:spMkLst>
            <pc:docMk/>
            <pc:sldMk cId="856596676" sldId="264"/>
            <ac:spMk id="3" creationId="{079A7C6F-089F-4CE9-A009-DE37DEE3F4E0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0T10:45:54.037" v="1490"/>
          <ac:spMkLst>
            <pc:docMk/>
            <pc:sldMk cId="856596676" sldId="264"/>
            <ac:spMk id="3" creationId="{AE7EB9D1-5EF9-43FB-BB82-A6A3536D939E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10:45:59.364" v="1491"/>
          <ac:spMkLst>
            <pc:docMk/>
            <pc:sldMk cId="856596676" sldId="264"/>
            <ac:spMk id="4" creationId="{C0284D4B-CF3C-43E4-84AF-FADB3E9D975B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10:47:10.832" v="1517"/>
          <ac:spMkLst>
            <pc:docMk/>
            <pc:sldMk cId="856596676" sldId="264"/>
            <ac:spMk id="9" creationId="{77811EB2-4636-40AC-8196-95C850961A96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0T11:18:48.023" v="2308" actId="1076"/>
          <ac:spMkLst>
            <pc:docMk/>
            <pc:sldMk cId="856596676" sldId="264"/>
            <ac:spMk id="13" creationId="{DC49F81A-221D-48F5-A812-CB5219FBC3E5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0T11:18:41.689" v="2304"/>
          <ac:spMkLst>
            <pc:docMk/>
            <pc:sldMk cId="856596676" sldId="264"/>
            <ac:spMk id="14" creationId="{FDF74C96-778E-485D-BD14-8E9A828FC1D1}"/>
          </ac:spMkLst>
        </pc:spChg>
        <pc:picChg chg="add del mod">
          <ac:chgData name="(학생) 박찬영 (전기전자컴퓨터공학부)" userId="bac8c945-a824-4af3-a03c-c779c96141c2" providerId="ADAL" clId="{22E5569B-368E-4E6B-BF5E-1BCD07B9AE65}" dt="2020-06-20T11:18:29.921" v="2302"/>
          <ac:picMkLst>
            <pc:docMk/>
            <pc:sldMk cId="856596676" sldId="264"/>
            <ac:picMk id="6" creationId="{73CD864C-CA0D-438F-9F5B-1F6C7D80F511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10:49:52.482" v="1525"/>
          <ac:picMkLst>
            <pc:docMk/>
            <pc:sldMk cId="856596676" sldId="264"/>
            <ac:picMk id="8" creationId="{E6AEB9D7-BDF1-4F7A-819A-308779FD1954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0:31:29.528" v="5377"/>
          <ac:picMkLst>
            <pc:docMk/>
            <pc:sldMk cId="856596676" sldId="264"/>
            <ac:picMk id="10" creationId="{6440003C-A30C-43CB-996A-205B3AB65682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11:18:32.027" v="2303"/>
          <ac:picMkLst>
            <pc:docMk/>
            <pc:sldMk cId="856596676" sldId="264"/>
            <ac:picMk id="11" creationId="{4B981AED-2403-4DDF-8866-554AF026A72B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0:34:29.912" v="5454"/>
          <ac:picMkLst>
            <pc:docMk/>
            <pc:sldMk cId="856596676" sldId="264"/>
            <ac:picMk id="12" creationId="{22BE7D3D-5416-4B5B-9B45-13F6AEAC630F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0:30:44.183" v="5337"/>
          <ac:picMkLst>
            <pc:docMk/>
            <pc:sldMk cId="856596676" sldId="264"/>
            <ac:picMk id="16" creationId="{457BDD44-A235-48F4-94F7-34EA6365A0DC}"/>
          </ac:picMkLst>
        </pc:picChg>
      </pc:sldChg>
      <pc:sldChg chg="addSp delSp modSp add del">
        <pc:chgData name="(학생) 박찬영 (전기전자컴퓨터공학부)" userId="bac8c945-a824-4af3-a03c-c779c96141c2" providerId="ADAL" clId="{22E5569B-368E-4E6B-BF5E-1BCD07B9AE65}" dt="2020-06-21T11:28:58.791" v="6620" actId="2696"/>
        <pc:sldMkLst>
          <pc:docMk/>
          <pc:sldMk cId="1314872538" sldId="265"/>
        </pc:sldMkLst>
        <pc:spChg chg="mod">
          <ac:chgData name="(학생) 박찬영 (전기전자컴퓨터공학부)" userId="bac8c945-a824-4af3-a03c-c779c96141c2" providerId="ADAL" clId="{22E5569B-368E-4E6B-BF5E-1BCD07B9AE65}" dt="2020-06-20T11:19:14.049" v="2333" actId="20577"/>
          <ac:spMkLst>
            <pc:docMk/>
            <pc:sldMk cId="1314872538" sldId="265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0T11:24:07.691" v="3390" actId="20577"/>
          <ac:spMkLst>
            <pc:docMk/>
            <pc:sldMk cId="1314872538" sldId="265"/>
            <ac:spMk id="4" creationId="{E22E3A42-4004-4121-A205-4D0063FB1E1D}"/>
          </ac:spMkLst>
        </pc:spChg>
        <pc:picChg chg="add del mod">
          <ac:chgData name="(학생) 박찬영 (전기전자컴퓨터공학부)" userId="bac8c945-a824-4af3-a03c-c779c96141c2" providerId="ADAL" clId="{22E5569B-368E-4E6B-BF5E-1BCD07B9AE65}" dt="2020-06-21T11:20:26.005" v="6297"/>
          <ac:picMkLst>
            <pc:docMk/>
            <pc:sldMk cId="1314872538" sldId="265"/>
            <ac:picMk id="5" creationId="{2006C87A-5948-41BF-B6A4-46358EA0D169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20:31.229" v="6301"/>
          <ac:picMkLst>
            <pc:docMk/>
            <pc:sldMk cId="1314872538" sldId="265"/>
            <ac:picMk id="7" creationId="{9D41B36C-F177-4AE2-B7FD-9F01A125803E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20:37.141" v="6304"/>
          <ac:picMkLst>
            <pc:docMk/>
            <pc:sldMk cId="1314872538" sldId="265"/>
            <ac:picMk id="9" creationId="{66681C83-0A4F-4DBA-A70C-5B941DCD3995}"/>
          </ac:picMkLst>
        </pc:picChg>
      </pc:sldChg>
      <pc:sldChg chg="add del">
        <pc:chgData name="(학생) 박찬영 (전기전자컴퓨터공학부)" userId="bac8c945-a824-4af3-a03c-c779c96141c2" providerId="ADAL" clId="{22E5569B-368E-4E6B-BF5E-1BCD07B9AE65}" dt="2020-06-20T11:04:44.438" v="1714" actId="2696"/>
        <pc:sldMkLst>
          <pc:docMk/>
          <pc:sldMk cId="3047764743" sldId="265"/>
        </pc:sldMkLst>
      </pc:sldChg>
      <pc:sldChg chg="addSp delSp modSp add del">
        <pc:chgData name="(학생) 박찬영 (전기전자컴퓨터공학부)" userId="bac8c945-a824-4af3-a03c-c779c96141c2" providerId="ADAL" clId="{22E5569B-368E-4E6B-BF5E-1BCD07B9AE65}" dt="2020-06-21T11:37:41.025" v="7425" actId="2696"/>
        <pc:sldMkLst>
          <pc:docMk/>
          <pc:sldMk cId="2617651905" sldId="266"/>
        </pc:sldMkLst>
        <pc:spChg chg="mod">
          <ac:chgData name="(학생) 박찬영 (전기전자컴퓨터공학부)" userId="bac8c945-a824-4af3-a03c-c779c96141c2" providerId="ADAL" clId="{22E5569B-368E-4E6B-BF5E-1BCD07B9AE65}" dt="2020-06-20T11:26:23.529" v="3481"/>
          <ac:spMkLst>
            <pc:docMk/>
            <pc:sldMk cId="2617651905" sldId="266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0T11:30:55.943" v="3900" actId="20577"/>
          <ac:spMkLst>
            <pc:docMk/>
            <pc:sldMk cId="2617651905" sldId="266"/>
            <ac:spMk id="4" creationId="{E22E3A42-4004-4121-A205-4D0063FB1E1D}"/>
          </ac:spMkLst>
        </pc:spChg>
        <pc:picChg chg="del">
          <ac:chgData name="(학생) 박찬영 (전기전자컴퓨터공학부)" userId="bac8c945-a824-4af3-a03c-c779c96141c2" providerId="ADAL" clId="{22E5569B-368E-4E6B-BF5E-1BCD07B9AE65}" dt="2020-06-20T11:26:29.339" v="3484"/>
          <ac:picMkLst>
            <pc:docMk/>
            <pc:sldMk cId="2617651905" sldId="266"/>
            <ac:picMk id="5" creationId="{2006C87A-5948-41BF-B6A4-46358EA0D169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30:15.644" v="6680"/>
          <ac:picMkLst>
            <pc:docMk/>
            <pc:sldMk cId="2617651905" sldId="266"/>
            <ac:picMk id="6" creationId="{E0ED5EC7-988C-4978-A3F9-02B2C9573915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26:31.116" v="3486"/>
          <ac:picMkLst>
            <pc:docMk/>
            <pc:sldMk cId="2617651905" sldId="266"/>
            <ac:picMk id="7" creationId="{9D41B36C-F177-4AE2-B7FD-9F01A125803E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26:27.838" v="3483"/>
          <ac:picMkLst>
            <pc:docMk/>
            <pc:sldMk cId="2617651905" sldId="266"/>
            <ac:picMk id="9" creationId="{66681C83-0A4F-4DBA-A70C-5B941DCD3995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0T11:26:39.899" v="3491"/>
          <ac:picMkLst>
            <pc:docMk/>
            <pc:sldMk cId="2617651905" sldId="266"/>
            <ac:picMk id="10" creationId="{440EB436-90E7-4739-B4D2-62BBE39064D6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30:25.653" v="6686"/>
          <ac:picMkLst>
            <pc:docMk/>
            <pc:sldMk cId="2617651905" sldId="266"/>
            <ac:picMk id="12" creationId="{518B9462-6D77-4B7F-8184-C7AF9C93A117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29:56.276" v="6670"/>
          <ac:picMkLst>
            <pc:docMk/>
            <pc:sldMk cId="2617651905" sldId="266"/>
            <ac:picMk id="13" creationId="{4BC499FF-C37A-4049-80F2-6C2434601A63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29:43.158" v="6663"/>
          <ac:picMkLst>
            <pc:docMk/>
            <pc:sldMk cId="2617651905" sldId="266"/>
            <ac:picMk id="14" creationId="{A8D84BB1-2294-4965-8CD1-538DDF4163EB}"/>
          </ac:picMkLst>
        </pc:picChg>
      </pc:sldChg>
      <pc:sldChg chg="addSp delSp modSp add del">
        <pc:chgData name="(학생) 박찬영 (전기전자컴퓨터공학부)" userId="bac8c945-a824-4af3-a03c-c779c96141c2" providerId="ADAL" clId="{22E5569B-368E-4E6B-BF5E-1BCD07B9AE65}" dt="2020-06-21T12:08:10.301" v="8397" actId="2696"/>
        <pc:sldMkLst>
          <pc:docMk/>
          <pc:sldMk cId="3749812926" sldId="267"/>
        </pc:sldMkLst>
        <pc:spChg chg="mod">
          <ac:chgData name="(학생) 박찬영 (전기전자컴퓨터공학부)" userId="bac8c945-a824-4af3-a03c-c779c96141c2" providerId="ADAL" clId="{22E5569B-368E-4E6B-BF5E-1BCD07B9AE65}" dt="2020-06-21T12:07:37.299" v="8385"/>
          <ac:spMkLst>
            <pc:docMk/>
            <pc:sldMk cId="3749812926" sldId="267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12:08:04.515" v="8396"/>
          <ac:spMkLst>
            <pc:docMk/>
            <pc:sldMk cId="3749812926" sldId="267"/>
            <ac:spMk id="4" creationId="{E22E3A42-4004-4121-A205-4D0063FB1E1D}"/>
          </ac:spMkLst>
        </pc:spChg>
        <pc:picChg chg="add del mod">
          <ac:chgData name="(학생) 박찬영 (전기전자컴퓨터공학부)" userId="bac8c945-a824-4af3-a03c-c779c96141c2" providerId="ADAL" clId="{22E5569B-368E-4E6B-BF5E-1BCD07B9AE65}" dt="2020-06-21T11:39:01.148" v="7432"/>
          <ac:picMkLst>
            <pc:docMk/>
            <pc:sldMk cId="3749812926" sldId="267"/>
            <ac:picMk id="5" creationId="{0AA98580-FD8F-4BCB-8B4B-77986586F378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2:07:29.531" v="8381"/>
          <ac:picMkLst>
            <pc:docMk/>
            <pc:sldMk cId="3749812926" sldId="267"/>
            <ac:picMk id="6" creationId="{68B55579-2984-4719-9975-C4855BF6EE4F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31:09.927" v="3905"/>
          <ac:picMkLst>
            <pc:docMk/>
            <pc:sldMk cId="3749812926" sldId="267"/>
            <ac:picMk id="6" creationId="{E0ED5EC7-988C-4978-A3F9-02B2C9573915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31:09.391" v="3904"/>
          <ac:picMkLst>
            <pc:docMk/>
            <pc:sldMk cId="3749812926" sldId="267"/>
            <ac:picMk id="12" creationId="{518B9462-6D77-4B7F-8184-C7AF9C93A117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31:08.926" v="3903"/>
          <ac:picMkLst>
            <pc:docMk/>
            <pc:sldMk cId="3749812926" sldId="267"/>
            <ac:picMk id="13" creationId="{4BC499FF-C37A-4049-80F2-6C2434601A63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0T11:31:08.336" v="3902"/>
          <ac:picMkLst>
            <pc:docMk/>
            <pc:sldMk cId="3749812926" sldId="267"/>
            <ac:picMk id="14" creationId="{A8D84BB1-2294-4965-8CD1-538DDF4163EB}"/>
          </ac:picMkLst>
        </pc:picChg>
      </pc:sldChg>
      <pc:sldChg chg="addSp delSp modSp add">
        <pc:chgData name="(학생) 박찬영 (전기전자컴퓨터공학부)" userId="bac8c945-a824-4af3-a03c-c779c96141c2" providerId="ADAL" clId="{22E5569B-368E-4E6B-BF5E-1BCD07B9AE65}" dt="2020-06-21T12:08:21.794" v="8410" actId="404"/>
        <pc:sldMkLst>
          <pc:docMk/>
          <pc:sldMk cId="310135703" sldId="268"/>
        </pc:sldMkLst>
        <pc:spChg chg="mod">
          <ac:chgData name="(학생) 박찬영 (전기전자컴퓨터공학부)" userId="bac8c945-a824-4af3-a03c-c779c96141c2" providerId="ADAL" clId="{22E5569B-368E-4E6B-BF5E-1BCD07B9AE65}" dt="2020-06-21T06:56:05.281" v="4961" actId="20577"/>
          <ac:spMkLst>
            <pc:docMk/>
            <pc:sldMk cId="310135703" sldId="268"/>
            <ac:spMk id="2" creationId="{86C3FA07-7B26-4955-ACD5-D1FB96A42227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08:21.794" v="8410" actId="404"/>
          <ac:spMkLst>
            <pc:docMk/>
            <pc:sldMk cId="310135703" sldId="268"/>
            <ac:spMk id="4" creationId="{1C547956-A8A6-4EA8-838C-6E1796B9337A}"/>
          </ac:spMkLst>
        </pc:spChg>
        <pc:spChg chg="del mod">
          <ac:chgData name="(학생) 박찬영 (전기전자컴퓨터공학부)" userId="bac8c945-a824-4af3-a03c-c779c96141c2" providerId="ADAL" clId="{22E5569B-368E-4E6B-BF5E-1BCD07B9AE65}" dt="2020-06-21T06:55:30.781" v="4937"/>
          <ac:spMkLst>
            <pc:docMk/>
            <pc:sldMk cId="310135703" sldId="268"/>
            <ac:spMk id="6" creationId="{E9C3C80E-429E-420A-A865-7200B7BF398F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06:55:33.396" v="4938"/>
          <ac:spMkLst>
            <pc:docMk/>
            <pc:sldMk cId="310135703" sldId="268"/>
            <ac:spMk id="8" creationId="{C7CE156B-700D-44D5-8629-D2F7FCBB85D4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06:55:35.698" v="4941"/>
          <ac:spMkLst>
            <pc:docMk/>
            <pc:sldMk cId="310135703" sldId="268"/>
            <ac:spMk id="9" creationId="{7FD99AA4-37D8-4221-A3F1-7B919FA693C0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06:55:25.760" v="4935" actId="164"/>
          <ac:spMkLst>
            <pc:docMk/>
            <pc:sldMk cId="310135703" sldId="268"/>
            <ac:spMk id="11" creationId="{B3FCF9BE-85D0-43FE-978C-5E04B949FFFA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06:56:42.829" v="4982" actId="1076"/>
          <ac:spMkLst>
            <pc:docMk/>
            <pc:sldMk cId="310135703" sldId="268"/>
            <ac:spMk id="12" creationId="{A577667A-2BC0-4EFF-86C1-E1735FDDC34A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06:55:25.760" v="4935" actId="164"/>
          <ac:spMkLst>
            <pc:docMk/>
            <pc:sldMk cId="310135703" sldId="268"/>
            <ac:spMk id="14" creationId="{8B93F696-E015-456B-8E6E-0A2C364B0E4A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06:55:37.083" v="4943"/>
          <ac:spMkLst>
            <pc:docMk/>
            <pc:sldMk cId="310135703" sldId="268"/>
            <ac:spMk id="15" creationId="{F223F3E1-133F-4AAC-B882-81C1E9C5F741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06:55:38.123" v="4944"/>
          <ac:spMkLst>
            <pc:docMk/>
            <pc:sldMk cId="310135703" sldId="268"/>
            <ac:spMk id="16" creationId="{F8BDE2D8-C48C-4F23-9EC8-A21CE2F54571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06:55:38.866" v="4945"/>
          <ac:spMkLst>
            <pc:docMk/>
            <pc:sldMk cId="310135703" sldId="268"/>
            <ac:spMk id="17" creationId="{CC16F0AE-4563-42E1-BA68-856A2CF4BB1D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0:21:59.104" v="5072"/>
          <ac:spMkLst>
            <pc:docMk/>
            <pc:sldMk cId="310135703" sldId="268"/>
            <ac:spMk id="18" creationId="{7178CD52-522B-424A-BDFA-10DBB5C002F2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06:55:25.760" v="4935" actId="164"/>
          <ac:spMkLst>
            <pc:docMk/>
            <pc:sldMk cId="310135703" sldId="268"/>
            <ac:spMk id="20" creationId="{6E0749EF-017D-49EE-B015-E1A865169CB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08:19.314" v="8405" actId="404"/>
          <ac:spMkLst>
            <pc:docMk/>
            <pc:sldMk cId="310135703" sldId="268"/>
            <ac:spMk id="21" creationId="{5F54D51B-0AB9-47C7-92A1-BCCC89B7A433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06:55:25.760" v="4935" actId="164"/>
          <ac:spMkLst>
            <pc:docMk/>
            <pc:sldMk cId="310135703" sldId="268"/>
            <ac:spMk id="22" creationId="{99498FC8-AC25-4E04-89AD-59A195E97633}"/>
          </ac:spMkLst>
        </pc:spChg>
        <pc:grpChg chg="add mod">
          <ac:chgData name="(학생) 박찬영 (전기전자컴퓨터공학부)" userId="bac8c945-a824-4af3-a03c-c779c96141c2" providerId="ADAL" clId="{22E5569B-368E-4E6B-BF5E-1BCD07B9AE65}" dt="2020-06-21T06:55:44.481" v="4947" actId="1076"/>
          <ac:grpSpMkLst>
            <pc:docMk/>
            <pc:sldMk cId="310135703" sldId="268"/>
            <ac:grpSpMk id="3" creationId="{9B29E72C-5304-49CA-B155-67E1E38DC2C6}"/>
          </ac:grpSpMkLst>
        </pc:grpChg>
        <pc:picChg chg="del">
          <ac:chgData name="(학생) 박찬영 (전기전자컴퓨터공학부)" userId="bac8c945-a824-4af3-a03c-c779c96141c2" providerId="ADAL" clId="{22E5569B-368E-4E6B-BF5E-1BCD07B9AE65}" dt="2020-06-21T06:55:34.714" v="4940"/>
          <ac:picMkLst>
            <pc:docMk/>
            <pc:sldMk cId="310135703" sldId="268"/>
            <ac:picMk id="28" creationId="{29FF85F7-B983-4A56-ADE7-C47B513F36BA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06:55:34.131" v="4939"/>
          <ac:picMkLst>
            <pc:docMk/>
            <pc:sldMk cId="310135703" sldId="268"/>
            <ac:picMk id="29" creationId="{D9D57808-BD30-4532-B62C-817649DC7B5E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06:55:36.339" v="4942"/>
          <ac:picMkLst>
            <pc:docMk/>
            <pc:sldMk cId="310135703" sldId="268"/>
            <ac:picMk id="30" creationId="{F7A29587-6B2B-4218-93F0-0802BAD601CC}"/>
          </ac:picMkLst>
        </pc:picChg>
      </pc:sldChg>
      <pc:sldChg chg="addSp delSp modSp add">
        <pc:chgData name="(학생) 박찬영 (전기전자컴퓨터공학부)" userId="bac8c945-a824-4af3-a03c-c779c96141c2" providerId="ADAL" clId="{22E5569B-368E-4E6B-BF5E-1BCD07B9AE65}" dt="2020-06-21T12:20:58.764" v="8540" actId="1076"/>
        <pc:sldMkLst>
          <pc:docMk/>
          <pc:sldMk cId="2930994613" sldId="269"/>
        </pc:sldMkLst>
        <pc:spChg chg="mod">
          <ac:chgData name="(학생) 박찬영 (전기전자컴퓨터공학부)" userId="bac8c945-a824-4af3-a03c-c779c96141c2" providerId="ADAL" clId="{22E5569B-368E-4E6B-BF5E-1BCD07B9AE65}" dt="2020-06-21T10:28:13.774" v="5334" actId="20577"/>
          <ac:spMkLst>
            <pc:docMk/>
            <pc:sldMk cId="2930994613" sldId="269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10:31:01.519" v="5369" actId="14100"/>
          <ac:spMkLst>
            <pc:docMk/>
            <pc:sldMk cId="2930994613" sldId="269"/>
            <ac:spMk id="4" creationId="{1C547956-A8A6-4EA8-838C-6E1796B9337A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10:31:07.473" v="5372"/>
          <ac:spMkLst>
            <pc:docMk/>
            <pc:sldMk cId="2930994613" sldId="269"/>
            <ac:spMk id="5" creationId="{25DA86B3-DF61-4726-8CBB-43711AFE71B1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20:48.510" v="8530" actId="1076"/>
          <ac:spMkLst>
            <pc:docMk/>
            <pc:sldMk cId="2930994613" sldId="269"/>
            <ac:spMk id="18" creationId="{08DE91B5-8E33-4732-AF61-B7D1C11FCD6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20:58.764" v="8540" actId="1076"/>
          <ac:spMkLst>
            <pc:docMk/>
            <pc:sldMk cId="2930994613" sldId="269"/>
            <ac:spMk id="19" creationId="{F62066A4-4713-489B-88DF-079272A65103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12:11:26.286" v="8476" actId="404"/>
          <ac:spMkLst>
            <pc:docMk/>
            <pc:sldMk cId="2930994613" sldId="269"/>
            <ac:spMk id="21" creationId="{5F54D51B-0AB9-47C7-92A1-BCCC89B7A433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11:03:51.712" v="5858"/>
          <ac:spMkLst>
            <pc:docMk/>
            <pc:sldMk cId="2930994613" sldId="269"/>
            <ac:spMk id="25" creationId="{42799C54-F5DA-4DD2-A59F-0381266E54C6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03:18.166" v="5844" actId="571"/>
          <ac:spMkLst>
            <pc:docMk/>
            <pc:sldMk cId="2930994613" sldId="269"/>
            <ac:spMk id="26" creationId="{E441D63D-386F-4B03-9CEF-1F54AD50348F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11:34.537" v="8482" actId="20577"/>
          <ac:spMkLst>
            <pc:docMk/>
            <pc:sldMk cId="2930994613" sldId="269"/>
            <ac:spMk id="27" creationId="{CD78E260-7E71-44A6-A4F7-5EC0B1E1CAC6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11:10:23.746" v="5979"/>
          <ac:spMkLst>
            <pc:docMk/>
            <pc:sldMk cId="2930994613" sldId="269"/>
            <ac:spMk id="28" creationId="{4F72DFC8-7FA2-4C5A-9339-70573E60264F}"/>
          </ac:spMkLst>
        </pc:spChg>
        <pc:grpChg chg="del">
          <ac:chgData name="(학생) 박찬영 (전기전자컴퓨터공학부)" userId="bac8c945-a824-4af3-a03c-c779c96141c2" providerId="ADAL" clId="{22E5569B-368E-4E6B-BF5E-1BCD07B9AE65}" dt="2020-06-21T10:30:37.863" v="5335"/>
          <ac:grpSpMkLst>
            <pc:docMk/>
            <pc:sldMk cId="2930994613" sldId="269"/>
            <ac:grpSpMk id="3" creationId="{9B29E72C-5304-49CA-B155-67E1E38DC2C6}"/>
          </ac:grpSpMkLst>
        </pc:grpChg>
        <pc:picChg chg="add mod">
          <ac:chgData name="(학생) 박찬영 (전기전자컴퓨터공학부)" userId="bac8c945-a824-4af3-a03c-c779c96141c2" providerId="ADAL" clId="{22E5569B-368E-4E6B-BF5E-1BCD07B9AE65}" dt="2020-06-21T11:03:58.414" v="5862" actId="1076"/>
          <ac:picMkLst>
            <pc:docMk/>
            <pc:sldMk cId="2930994613" sldId="269"/>
            <ac:picMk id="7" creationId="{88CD672E-FD5E-4606-A312-CC245A051DA9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2:10:53.190" v="8465" actId="1076"/>
          <ac:picMkLst>
            <pc:docMk/>
            <pc:sldMk cId="2930994613" sldId="269"/>
            <ac:picMk id="8" creationId="{44FAB419-98DE-4B4E-ACF2-9B0059030B64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0:31:05.264" v="5371"/>
          <ac:picMkLst>
            <pc:docMk/>
            <pc:sldMk cId="2930994613" sldId="269"/>
            <ac:picMk id="13" creationId="{68D4D3C3-FD73-4FFE-899A-193F5CEDD4E0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2:10:35.896" v="8454" actId="14100"/>
          <ac:picMkLst>
            <pc:docMk/>
            <pc:sldMk cId="2930994613" sldId="269"/>
            <ac:picMk id="15" creationId="{8427ED26-81FD-41DC-B111-9D561C8B385E}"/>
          </ac:picMkLst>
        </pc:picChg>
        <pc:picChg chg="add del">
          <ac:chgData name="(학생) 박찬영 (전기전자컴퓨터공학부)" userId="bac8c945-a824-4af3-a03c-c779c96141c2" providerId="ADAL" clId="{22E5569B-368E-4E6B-BF5E-1BCD07B9AE65}" dt="2020-06-21T10:31:36.935" v="5381"/>
          <ac:picMkLst>
            <pc:docMk/>
            <pc:sldMk cId="2930994613" sldId="269"/>
            <ac:picMk id="16" creationId="{0EB26402-0821-4B87-8ED6-AEDE1656CFBA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2:10:43.255" v="8458" actId="1076"/>
          <ac:picMkLst>
            <pc:docMk/>
            <pc:sldMk cId="2930994613" sldId="269"/>
            <ac:picMk id="17" creationId="{5113F69A-DE0E-4BAB-8628-A802FC45E474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0:34:37.221" v="5460"/>
          <ac:picMkLst>
            <pc:docMk/>
            <pc:sldMk cId="2930994613" sldId="269"/>
            <ac:picMk id="23" creationId="{3414DE46-3F44-4289-AA92-56D64D823382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0:59:51.764" v="5820" actId="1076"/>
          <ac:picMkLst>
            <pc:docMk/>
            <pc:sldMk cId="2930994613" sldId="269"/>
            <ac:picMk id="24" creationId="{43E2BF66-54C9-457E-B61A-C88B11E4AEE7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2:10:51.665" v="8464" actId="571"/>
          <ac:picMkLst>
            <pc:docMk/>
            <pc:sldMk cId="2930994613" sldId="269"/>
            <ac:picMk id="29" creationId="{643C2CC9-9C3B-47FD-AE90-F3729C681DE2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0:34:23.264" v="5453"/>
          <ac:picMkLst>
            <pc:docMk/>
            <pc:sldMk cId="2930994613" sldId="269"/>
            <ac:picMk id="33" creationId="{19CA0107-82DC-4DEE-9BE0-19E78CA15277}"/>
          </ac:picMkLst>
        </pc:picChg>
      </pc:sldChg>
      <pc:sldChg chg="add del">
        <pc:chgData name="(학생) 박찬영 (전기전자컴퓨터공학부)" userId="bac8c945-a824-4af3-a03c-c779c96141c2" providerId="ADAL" clId="{22E5569B-368E-4E6B-BF5E-1BCD07B9AE65}" dt="2020-06-21T10:25:59.323" v="5164"/>
        <pc:sldMkLst>
          <pc:docMk/>
          <pc:sldMk cId="4266079591" sldId="269"/>
        </pc:sldMkLst>
      </pc:sldChg>
      <pc:sldChg chg="addSp delSp modSp add">
        <pc:chgData name="(학생) 박찬영 (전기전자컴퓨터공학부)" userId="bac8c945-a824-4af3-a03c-c779c96141c2" providerId="ADAL" clId="{22E5569B-368E-4E6B-BF5E-1BCD07B9AE65}" dt="2020-06-21T12:20:35.450" v="8522" actId="20577"/>
        <pc:sldMkLst>
          <pc:docMk/>
          <pc:sldMk cId="824177501" sldId="270"/>
        </pc:sldMkLst>
        <pc:spChg chg="mod">
          <ac:chgData name="(학생) 박찬영 (전기전자컴퓨터공학부)" userId="bac8c945-a824-4af3-a03c-c779c96141c2" providerId="ADAL" clId="{22E5569B-368E-4E6B-BF5E-1BCD07B9AE65}" dt="2020-06-21T11:06:00.876" v="5907" actId="20577"/>
          <ac:spMkLst>
            <pc:docMk/>
            <pc:sldMk cId="824177501" sldId="270"/>
            <ac:spMk id="2" creationId="{86C3FA07-7B26-4955-ACD5-D1FB96A42227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1:04:17.712" v="5865"/>
          <ac:spMkLst>
            <pc:docMk/>
            <pc:sldMk cId="824177501" sldId="270"/>
            <ac:spMk id="4" creationId="{1C547956-A8A6-4EA8-838C-6E1796B9337A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13:50.667" v="6047" actId="1076"/>
          <ac:spMkLst>
            <pc:docMk/>
            <pc:sldMk cId="824177501" sldId="270"/>
            <ac:spMk id="5" creationId="{2D4E78CC-793B-47C7-B7CA-FED83C62F74F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13:50.667" v="6047" actId="1076"/>
          <ac:spMkLst>
            <pc:docMk/>
            <pc:sldMk cId="824177501" sldId="270"/>
            <ac:spMk id="8" creationId="{7CB608E7-A457-45C9-875C-63FC9CC6EED2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25:56.063" v="6472" actId="207"/>
          <ac:spMkLst>
            <pc:docMk/>
            <pc:sldMk cId="824177501" sldId="270"/>
            <ac:spMk id="19" creationId="{4C1546C0-BFD4-4576-97B5-4B116708615E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1:04:19.895" v="5866"/>
          <ac:spMkLst>
            <pc:docMk/>
            <pc:sldMk cId="824177501" sldId="270"/>
            <ac:spMk id="21" creationId="{5F54D51B-0AB9-47C7-92A1-BCCC89B7A433}"/>
          </ac:spMkLst>
        </pc:spChg>
        <pc:spChg chg="add del">
          <ac:chgData name="(학생) 박찬영 (전기전자컴퓨터공학부)" userId="bac8c945-a824-4af3-a03c-c779c96141c2" providerId="ADAL" clId="{22E5569B-368E-4E6B-BF5E-1BCD07B9AE65}" dt="2020-06-21T11:11:58.811" v="6027"/>
          <ac:spMkLst>
            <pc:docMk/>
            <pc:sldMk cId="824177501" sldId="270"/>
            <ac:spMk id="23" creationId="{25CC1FD9-30AF-4E4B-A93A-CCA8798DB2B1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25:58.285" v="6473" actId="207"/>
          <ac:spMkLst>
            <pc:docMk/>
            <pc:sldMk cId="824177501" sldId="270"/>
            <ac:spMk id="24" creationId="{754D58D0-A82A-4DEB-80A7-37F7C112FD16}"/>
          </ac:spMkLst>
        </pc:spChg>
        <pc:grpChg chg="del">
          <ac:chgData name="(학생) 박찬영 (전기전자컴퓨터공학부)" userId="bac8c945-a824-4af3-a03c-c779c96141c2" providerId="ADAL" clId="{22E5569B-368E-4E6B-BF5E-1BCD07B9AE65}" dt="2020-06-21T11:04:14.494" v="5864"/>
          <ac:grpSpMkLst>
            <pc:docMk/>
            <pc:sldMk cId="824177501" sldId="270"/>
            <ac:grpSpMk id="3" creationId="{9B29E72C-5304-49CA-B155-67E1E38DC2C6}"/>
          </ac:grpSpMkLst>
        </pc:grpChg>
        <pc:graphicFrameChg chg="add mod modGraphic">
          <ac:chgData name="(학생) 박찬영 (전기전자컴퓨터공학부)" userId="bac8c945-a824-4af3-a03c-c779c96141c2" providerId="ADAL" clId="{22E5569B-368E-4E6B-BF5E-1BCD07B9AE65}" dt="2020-06-21T11:13:50.667" v="6047" actId="1076"/>
          <ac:graphicFrameMkLst>
            <pc:docMk/>
            <pc:sldMk cId="824177501" sldId="270"/>
            <ac:graphicFrameMk id="13" creationId="{77508A9D-AA73-42EF-89C5-7ED11AD34A11}"/>
          </ac:graphicFrameMkLst>
        </pc:graphicFrameChg>
        <pc:graphicFrameChg chg="add mod modGraphic">
          <ac:chgData name="(학생) 박찬영 (전기전자컴퓨터공학부)" userId="bac8c945-a824-4af3-a03c-c779c96141c2" providerId="ADAL" clId="{22E5569B-368E-4E6B-BF5E-1BCD07B9AE65}" dt="2020-06-21T12:20:35.450" v="8522" actId="20577"/>
          <ac:graphicFrameMkLst>
            <pc:docMk/>
            <pc:sldMk cId="824177501" sldId="270"/>
            <ac:graphicFrameMk id="17" creationId="{D1D0D100-C336-453F-BCFD-44EE09550DCF}"/>
          </ac:graphicFrameMkLst>
        </pc:graphicFrameChg>
        <pc:picChg chg="del">
          <ac:chgData name="(학생) 박찬영 (전기전자컴퓨터공학부)" userId="bac8c945-a824-4af3-a03c-c779c96141c2" providerId="ADAL" clId="{22E5569B-368E-4E6B-BF5E-1BCD07B9AE65}" dt="2020-06-21T11:04:21.325" v="5867"/>
          <ac:picMkLst>
            <pc:docMk/>
            <pc:sldMk cId="824177501" sldId="270"/>
            <ac:picMk id="33" creationId="{19CA0107-82DC-4DEE-9BE0-19E78CA15277}"/>
          </ac:picMkLst>
        </pc:picChg>
        <pc:cxnChg chg="add mod">
          <ac:chgData name="(학생) 박찬영 (전기전자컴퓨터공학부)" userId="bac8c945-a824-4af3-a03c-c779c96141c2" providerId="ADAL" clId="{22E5569B-368E-4E6B-BF5E-1BCD07B9AE65}" dt="2020-06-21T11:13:50.667" v="6047" actId="1076"/>
          <ac:cxnSpMkLst>
            <pc:docMk/>
            <pc:sldMk cId="824177501" sldId="270"/>
            <ac:cxnSpMk id="7" creationId="{77AAAF39-778E-443E-A667-AD201BE1D318}"/>
          </ac:cxnSpMkLst>
        </pc:cxnChg>
      </pc:sldChg>
      <pc:sldChg chg="add del">
        <pc:chgData name="(학생) 박찬영 (전기전자컴퓨터공학부)" userId="bac8c945-a824-4af3-a03c-c779c96141c2" providerId="ADAL" clId="{22E5569B-368E-4E6B-BF5E-1BCD07B9AE65}" dt="2020-06-21T11:09:28.002" v="5976"/>
        <pc:sldMkLst>
          <pc:docMk/>
          <pc:sldMk cId="1858455262" sldId="271"/>
        </pc:sldMkLst>
      </pc:sldChg>
      <pc:sldChg chg="addSp delSp modSp add">
        <pc:chgData name="(학생) 박찬영 (전기전자컴퓨터공학부)" userId="bac8c945-a824-4af3-a03c-c779c96141c2" providerId="ADAL" clId="{22E5569B-368E-4E6B-BF5E-1BCD07B9AE65}" dt="2020-06-21T11:28:51.815" v="6619"/>
        <pc:sldMkLst>
          <pc:docMk/>
          <pc:sldMk cId="3433236151" sldId="271"/>
        </pc:sldMkLst>
        <pc:spChg chg="mod">
          <ac:chgData name="(학생) 박찬영 (전기전자컴퓨터공학부)" userId="bac8c945-a824-4af3-a03c-c779c96141c2" providerId="ADAL" clId="{22E5569B-368E-4E6B-BF5E-1BCD07B9AE65}" dt="2020-06-21T11:27:18.198" v="6559" actId="20577"/>
          <ac:spMkLst>
            <pc:docMk/>
            <pc:sldMk cId="3433236151" sldId="271"/>
            <ac:spMk id="2" creationId="{86C3FA07-7B26-4955-ACD5-D1FB96A42227}"/>
          </ac:spMkLst>
        </pc:spChg>
        <pc:spChg chg="add del">
          <ac:chgData name="(학생) 박찬영 (전기전자컴퓨터공학부)" userId="bac8c945-a824-4af3-a03c-c779c96141c2" providerId="ADAL" clId="{22E5569B-368E-4E6B-BF5E-1BCD07B9AE65}" dt="2020-06-21T11:20:19.719" v="6294"/>
          <ac:spMkLst>
            <pc:docMk/>
            <pc:sldMk cId="3433236151" sldId="271"/>
            <ac:spMk id="4" creationId="{1C547956-A8A6-4EA8-838C-6E1796B9337A}"/>
          </ac:spMkLst>
        </pc:spChg>
        <pc:spChg chg="add del mod">
          <ac:chgData name="(학생) 박찬영 (전기전자컴퓨터공학부)" userId="bac8c945-a824-4af3-a03c-c779c96141c2" providerId="ADAL" clId="{22E5569B-368E-4E6B-BF5E-1BCD07B9AE65}" dt="2020-06-21T11:28:51.815" v="6619"/>
          <ac:spMkLst>
            <pc:docMk/>
            <pc:sldMk cId="3433236151" sldId="271"/>
            <ac:spMk id="21" creationId="{5F54D51B-0AB9-47C7-92A1-BCCC89B7A43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26:14.275" v="6480" actId="1076"/>
          <ac:spMkLst>
            <pc:docMk/>
            <pc:sldMk cId="3433236151" sldId="271"/>
            <ac:spMk id="24" creationId="{6DEA378F-B0B5-4C52-9781-82F967881268}"/>
          </ac:spMkLst>
        </pc:spChg>
        <pc:spChg chg="add del">
          <ac:chgData name="(학생) 박찬영 (전기전자컴퓨터공학부)" userId="bac8c945-a824-4af3-a03c-c779c96141c2" providerId="ADAL" clId="{22E5569B-368E-4E6B-BF5E-1BCD07B9AE65}" dt="2020-06-21T11:26:20.097" v="6483"/>
          <ac:spMkLst>
            <pc:docMk/>
            <pc:sldMk cId="3433236151" sldId="271"/>
            <ac:spMk id="25" creationId="{442F8D9F-7CC2-4730-9E41-18C817145CCC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26:49.575" v="6537" actId="1076"/>
          <ac:spMkLst>
            <pc:docMk/>
            <pc:sldMk cId="3433236151" sldId="271"/>
            <ac:spMk id="26" creationId="{85B76AB7-899C-4C3A-A5E6-72994868EE1E}"/>
          </ac:spMkLst>
        </pc:spChg>
        <pc:grpChg chg="del">
          <ac:chgData name="(학생) 박찬영 (전기전자컴퓨터공학부)" userId="bac8c945-a824-4af3-a03c-c779c96141c2" providerId="ADAL" clId="{22E5569B-368E-4E6B-BF5E-1BCD07B9AE65}" dt="2020-06-21T11:20:21.358" v="6295"/>
          <ac:grpSpMkLst>
            <pc:docMk/>
            <pc:sldMk cId="3433236151" sldId="271"/>
            <ac:grpSpMk id="3" creationId="{9B29E72C-5304-49CA-B155-67E1E38DC2C6}"/>
          </ac:grpSpMkLst>
        </pc:grpChg>
        <pc:picChg chg="add mod">
          <ac:chgData name="(학생) 박찬영 (전기전자컴퓨터공학부)" userId="bac8c945-a824-4af3-a03c-c779c96141c2" providerId="ADAL" clId="{22E5569B-368E-4E6B-BF5E-1BCD07B9AE65}" dt="2020-06-21T11:25:27.682" v="6464" actId="1076"/>
          <ac:picMkLst>
            <pc:docMk/>
            <pc:sldMk cId="3433236151" sldId="271"/>
            <ac:picMk id="13" creationId="{F314A113-24AF-4AFF-BB48-AD5242EF2460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20:29.044" v="6300" actId="571"/>
          <ac:picMkLst>
            <pc:docMk/>
            <pc:sldMk cId="3433236151" sldId="271"/>
            <ac:picMk id="15" creationId="{7E12C6C1-A5C7-4FF4-9E43-174857EF6C8D}"/>
          </ac:picMkLst>
        </pc:picChg>
        <pc:picChg chg="add mod ord">
          <ac:chgData name="(학생) 박찬영 (전기전자컴퓨터공학부)" userId="bac8c945-a824-4af3-a03c-c779c96141c2" providerId="ADAL" clId="{22E5569B-368E-4E6B-BF5E-1BCD07B9AE65}" dt="2020-06-21T11:26:44.030" v="6535" actId="14100"/>
          <ac:picMkLst>
            <pc:docMk/>
            <pc:sldMk cId="3433236151" sldId="271"/>
            <ac:picMk id="16" creationId="{EBFFB7C8-2798-4FC6-B40A-75D0EB05AB19}"/>
          </ac:picMkLst>
        </pc:picChg>
        <pc:picChg chg="add del mod">
          <ac:chgData name="(학생) 박찬영 (전기전자컴퓨터공학부)" userId="bac8c945-a824-4af3-a03c-c779c96141c2" providerId="ADAL" clId="{22E5569B-368E-4E6B-BF5E-1BCD07B9AE65}" dt="2020-06-21T11:23:16.278" v="6328"/>
          <ac:picMkLst>
            <pc:docMk/>
            <pc:sldMk cId="3433236151" sldId="271"/>
            <ac:picMk id="17" creationId="{C647B1EA-1252-4BF8-99E8-CF6F3AA042F5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26:41.692" v="6533" actId="1076"/>
          <ac:picMkLst>
            <pc:docMk/>
            <pc:sldMk cId="3433236151" sldId="271"/>
            <ac:picMk id="18" creationId="{8330A63D-F005-4D28-A5A0-2715EAF3F363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25:29.381" v="6465" actId="1076"/>
          <ac:picMkLst>
            <pc:docMk/>
            <pc:sldMk cId="3433236151" sldId="271"/>
            <ac:picMk id="19" creationId="{B3AD4BCD-4CD5-48E3-A9C6-CAD6ED65BAD9}"/>
          </ac:picMkLst>
        </pc:picChg>
        <pc:picChg chg="add del">
          <ac:chgData name="(학생) 박찬영 (전기전자컴퓨터공학부)" userId="bac8c945-a824-4af3-a03c-c779c96141c2" providerId="ADAL" clId="{22E5569B-368E-4E6B-BF5E-1BCD07B9AE65}" dt="2020-06-21T11:20:50.535" v="6312"/>
          <ac:picMkLst>
            <pc:docMk/>
            <pc:sldMk cId="3433236151" sldId="271"/>
            <ac:picMk id="33" creationId="{19CA0107-82DC-4DEE-9BE0-19E78CA15277}"/>
          </ac:picMkLst>
        </pc:picChg>
        <pc:cxnChg chg="add mod">
          <ac:chgData name="(학생) 박찬영 (전기전자컴퓨터공학부)" userId="bac8c945-a824-4af3-a03c-c779c96141c2" providerId="ADAL" clId="{22E5569B-368E-4E6B-BF5E-1BCD07B9AE65}" dt="2020-06-21T11:25:43.257" v="6469" actId="1076"/>
          <ac:cxnSpMkLst>
            <pc:docMk/>
            <pc:sldMk cId="3433236151" sldId="271"/>
            <ac:cxnSpMk id="6" creationId="{A691D726-A2C9-4F73-B1A3-3792E9840C8E}"/>
          </ac:cxnSpMkLst>
        </pc:cxnChg>
        <pc:cxnChg chg="add mod">
          <ac:chgData name="(학생) 박찬영 (전기전자컴퓨터공학부)" userId="bac8c945-a824-4af3-a03c-c779c96141c2" providerId="ADAL" clId="{22E5569B-368E-4E6B-BF5E-1BCD07B9AE65}" dt="2020-06-21T11:26:47.685" v="6536" actId="14100"/>
          <ac:cxnSpMkLst>
            <pc:docMk/>
            <pc:sldMk cId="3433236151" sldId="271"/>
            <ac:cxnSpMk id="23" creationId="{403AAC5D-C905-49D6-BC8F-61685BDD0403}"/>
          </ac:cxnSpMkLst>
        </pc:cxnChg>
      </pc:sldChg>
      <pc:sldChg chg="addSp delSp modSp add">
        <pc:chgData name="(학생) 박찬영 (전기전자컴퓨터공학부)" userId="bac8c945-a824-4af3-a03c-c779c96141c2" providerId="ADAL" clId="{22E5569B-368E-4E6B-BF5E-1BCD07B9AE65}" dt="2020-06-21T12:07:49.324" v="8391" actId="2711"/>
        <pc:sldMkLst>
          <pc:docMk/>
          <pc:sldMk cId="80642456" sldId="272"/>
        </pc:sldMkLst>
        <pc:spChg chg="mod">
          <ac:chgData name="(학생) 박찬영 (전기전자컴퓨터공학부)" userId="bac8c945-a824-4af3-a03c-c779c96141c2" providerId="ADAL" clId="{22E5569B-368E-4E6B-BF5E-1BCD07B9AE65}" dt="2020-06-21T12:07:49.324" v="8391" actId="2711"/>
          <ac:spMkLst>
            <pc:docMk/>
            <pc:sldMk cId="80642456" sldId="272"/>
            <ac:spMk id="2" creationId="{86C3FA07-7B26-4955-ACD5-D1FB96A42227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31:33.437" v="6703" actId="1076"/>
          <ac:spMkLst>
            <pc:docMk/>
            <pc:sldMk cId="80642456" sldId="272"/>
            <ac:spMk id="20" creationId="{6CDAA354-432F-423E-A189-D0F1F66F5B5F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11:35:41.820" v="7312" actId="207"/>
          <ac:spMkLst>
            <pc:docMk/>
            <pc:sldMk cId="80642456" sldId="272"/>
            <ac:spMk id="21" creationId="{5F54D51B-0AB9-47C7-92A1-BCCC89B7A43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41:09.629" v="7448" actId="1076"/>
          <ac:spMkLst>
            <pc:docMk/>
            <pc:sldMk cId="80642456" sldId="272"/>
            <ac:spMk id="22" creationId="{9A20E023-68EF-4117-887C-B6FCEB46069A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1:29:35.844" v="6660"/>
          <ac:spMkLst>
            <pc:docMk/>
            <pc:sldMk cId="80642456" sldId="272"/>
            <ac:spMk id="24" creationId="{6DEA378F-B0B5-4C52-9781-82F967881268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1:41:06.023" v="7447" actId="1076"/>
          <ac:spMkLst>
            <pc:docMk/>
            <pc:sldMk cId="80642456" sldId="272"/>
            <ac:spMk id="25" creationId="{86DA6A9A-698F-4DA7-9877-F8E8132C9732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1:29:35.844" v="6660"/>
          <ac:spMkLst>
            <pc:docMk/>
            <pc:sldMk cId="80642456" sldId="272"/>
            <ac:spMk id="26" creationId="{85B76AB7-899C-4C3A-A5E6-72994868EE1E}"/>
          </ac:spMkLst>
        </pc:spChg>
        <pc:picChg chg="add mod">
          <ac:chgData name="(학생) 박찬영 (전기전자컴퓨터공학부)" userId="bac8c945-a824-4af3-a03c-c779c96141c2" providerId="ADAL" clId="{22E5569B-368E-4E6B-BF5E-1BCD07B9AE65}" dt="2020-06-21T11:30:09.420" v="6678" actId="1076"/>
          <ac:picMkLst>
            <pc:docMk/>
            <pc:sldMk cId="80642456" sldId="272"/>
            <ac:picMk id="12" creationId="{F29F9171-F1B0-44F5-88A9-AC4F624D0D6F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1:29:37.203" v="6661"/>
          <ac:picMkLst>
            <pc:docMk/>
            <pc:sldMk cId="80642456" sldId="272"/>
            <ac:picMk id="13" creationId="{F314A113-24AF-4AFF-BB48-AD5242EF2460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30:08.208" v="6677" actId="1076"/>
          <ac:picMkLst>
            <pc:docMk/>
            <pc:sldMk cId="80642456" sldId="272"/>
            <ac:picMk id="14" creationId="{7B706846-31B4-468C-9DB4-647A81323079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30:23.279" v="6685" actId="14100"/>
          <ac:picMkLst>
            <pc:docMk/>
            <pc:sldMk cId="80642456" sldId="272"/>
            <ac:picMk id="15" creationId="{5E97DCBD-6D25-4443-9567-22CC2952C1B9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1:29:38.046" v="6662"/>
          <ac:picMkLst>
            <pc:docMk/>
            <pc:sldMk cId="80642456" sldId="272"/>
            <ac:picMk id="16" creationId="{EBFFB7C8-2798-4FC6-B40A-75D0EB05AB19}"/>
          </ac:picMkLst>
        </pc:picChg>
        <pc:picChg chg="add mod">
          <ac:chgData name="(학생) 박찬영 (전기전자컴퓨터공학부)" userId="bac8c945-a824-4af3-a03c-c779c96141c2" providerId="ADAL" clId="{22E5569B-368E-4E6B-BF5E-1BCD07B9AE65}" dt="2020-06-21T11:31:12.218" v="6700" actId="14100"/>
          <ac:picMkLst>
            <pc:docMk/>
            <pc:sldMk cId="80642456" sldId="272"/>
            <ac:picMk id="17" creationId="{5F278E07-3786-4C60-9811-05421A979859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1:29:35.844" v="6660"/>
          <ac:picMkLst>
            <pc:docMk/>
            <pc:sldMk cId="80642456" sldId="272"/>
            <ac:picMk id="18" creationId="{8330A63D-F005-4D28-A5A0-2715EAF3F363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1:29:35.844" v="6660"/>
          <ac:picMkLst>
            <pc:docMk/>
            <pc:sldMk cId="80642456" sldId="272"/>
            <ac:picMk id="19" creationId="{B3AD4BCD-4CD5-48E3-A9C6-CAD6ED65BAD9}"/>
          </ac:picMkLst>
        </pc:picChg>
        <pc:cxnChg chg="del">
          <ac:chgData name="(학생) 박찬영 (전기전자컴퓨터공학부)" userId="bac8c945-a824-4af3-a03c-c779c96141c2" providerId="ADAL" clId="{22E5569B-368E-4E6B-BF5E-1BCD07B9AE65}" dt="2020-06-21T11:29:35.844" v="6660"/>
          <ac:cxnSpMkLst>
            <pc:docMk/>
            <pc:sldMk cId="80642456" sldId="272"/>
            <ac:cxnSpMk id="6" creationId="{A691D726-A2C9-4F73-B1A3-3792E9840C8E}"/>
          </ac:cxnSpMkLst>
        </pc:cxnChg>
        <pc:cxnChg chg="del">
          <ac:chgData name="(학생) 박찬영 (전기전자컴퓨터공학부)" userId="bac8c945-a824-4af3-a03c-c779c96141c2" providerId="ADAL" clId="{22E5569B-368E-4E6B-BF5E-1BCD07B9AE65}" dt="2020-06-21T11:29:35.844" v="6660"/>
          <ac:cxnSpMkLst>
            <pc:docMk/>
            <pc:sldMk cId="80642456" sldId="272"/>
            <ac:cxnSpMk id="23" creationId="{403AAC5D-C905-49D6-BC8F-61685BDD0403}"/>
          </ac:cxnSpMkLst>
        </pc:cxnChg>
      </pc:sldChg>
      <pc:sldChg chg="addSp delSp modSp add">
        <pc:chgData name="(학생) 박찬영 (전기전자컴퓨터공학부)" userId="bac8c945-a824-4af3-a03c-c779c96141c2" providerId="ADAL" clId="{22E5569B-368E-4E6B-BF5E-1BCD07B9AE65}" dt="2020-06-21T12:28:41.260" v="8875" actId="1076"/>
        <pc:sldMkLst>
          <pc:docMk/>
          <pc:sldMk cId="624943854" sldId="273"/>
        </pc:sldMkLst>
        <pc:spChg chg="mod">
          <ac:chgData name="(학생) 박찬영 (전기전자컴퓨터공학부)" userId="bac8c945-a824-4af3-a03c-c779c96141c2" providerId="ADAL" clId="{22E5569B-368E-4E6B-BF5E-1BCD07B9AE65}" dt="2020-06-21T12:28:23.992" v="8870" actId="20577"/>
          <ac:spMkLst>
            <pc:docMk/>
            <pc:sldMk cId="624943854" sldId="273"/>
            <ac:spMk id="2" creationId="{86C3FA07-7B26-4955-ACD5-D1FB96A42227}"/>
          </ac:spMkLst>
        </pc:spChg>
        <pc:spChg chg="mod">
          <ac:chgData name="(학생) 박찬영 (전기전자컴퓨터공학부)" userId="bac8c945-a824-4af3-a03c-c779c96141c2" providerId="ADAL" clId="{22E5569B-368E-4E6B-BF5E-1BCD07B9AE65}" dt="2020-06-21T12:28:03.704" v="8829"/>
          <ac:spMkLst>
            <pc:docMk/>
            <pc:sldMk cId="624943854" sldId="273"/>
            <ac:spMk id="17" creationId="{645C1CA7-71F8-4855-B94C-8102711BBFFA}"/>
          </ac:spMkLst>
        </pc:spChg>
        <pc:spChg chg="mod ord">
          <ac:chgData name="(학생) 박찬영 (전기전자컴퓨터공학부)" userId="bac8c945-a824-4af3-a03c-c779c96141c2" providerId="ADAL" clId="{22E5569B-368E-4E6B-BF5E-1BCD07B9AE65}" dt="2020-06-21T12:28:37.441" v="8874" actId="20577"/>
          <ac:spMkLst>
            <pc:docMk/>
            <pc:sldMk cId="624943854" sldId="273"/>
            <ac:spMk id="21" creationId="{5F54D51B-0AB9-47C7-92A1-BCCC89B7A433}"/>
          </ac:spMkLst>
        </pc:spChg>
        <pc:spChg chg="add mod">
          <ac:chgData name="(학생) 박찬영 (전기전자컴퓨터공학부)" userId="bac8c945-a824-4af3-a03c-c779c96141c2" providerId="ADAL" clId="{22E5569B-368E-4E6B-BF5E-1BCD07B9AE65}" dt="2020-06-21T12:28:41.260" v="8875" actId="1076"/>
          <ac:spMkLst>
            <pc:docMk/>
            <pc:sldMk cId="624943854" sldId="273"/>
            <ac:spMk id="22" creationId="{874914CC-CB59-4700-97C5-766DD93D32F0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2:07:27.630" v="8380"/>
          <ac:spMkLst>
            <pc:docMk/>
            <pc:sldMk cId="624943854" sldId="273"/>
            <ac:spMk id="24" creationId="{6DEA378F-B0B5-4C52-9781-82F967881268}"/>
          </ac:spMkLst>
        </pc:spChg>
        <pc:spChg chg="del">
          <ac:chgData name="(학생) 박찬영 (전기전자컴퓨터공학부)" userId="bac8c945-a824-4af3-a03c-c779c96141c2" providerId="ADAL" clId="{22E5569B-368E-4E6B-BF5E-1BCD07B9AE65}" dt="2020-06-21T12:07:22.491" v="8377"/>
          <ac:spMkLst>
            <pc:docMk/>
            <pc:sldMk cId="624943854" sldId="273"/>
            <ac:spMk id="26" creationId="{85B76AB7-899C-4C3A-A5E6-72994868EE1E}"/>
          </ac:spMkLst>
        </pc:spChg>
        <pc:grpChg chg="add del mod">
          <ac:chgData name="(학생) 박찬영 (전기전자컴퓨터공학부)" userId="bac8c945-a824-4af3-a03c-c779c96141c2" providerId="ADAL" clId="{22E5569B-368E-4E6B-BF5E-1BCD07B9AE65}" dt="2020-06-21T12:25:50.093" v="8721"/>
          <ac:grpSpMkLst>
            <pc:docMk/>
            <pc:sldMk cId="624943854" sldId="273"/>
            <ac:grpSpMk id="3" creationId="{51B11F21-6A08-44A7-A6B6-EB112449685C}"/>
          </ac:grpSpMkLst>
        </pc:grpChg>
        <pc:grpChg chg="add del mod">
          <ac:chgData name="(학생) 박찬영 (전기전자컴퓨터공학부)" userId="bac8c945-a824-4af3-a03c-c779c96141c2" providerId="ADAL" clId="{22E5569B-368E-4E6B-BF5E-1BCD07B9AE65}" dt="2020-06-21T12:25:36.209" v="8718"/>
          <ac:grpSpMkLst>
            <pc:docMk/>
            <pc:sldMk cId="624943854" sldId="273"/>
            <ac:grpSpMk id="15" creationId="{01530485-9925-4975-A2E5-8355EEB2BFC6}"/>
          </ac:grpSpMkLst>
        </pc:grpChg>
        <pc:picChg chg="add mod">
          <ac:chgData name="(학생) 박찬영 (전기전자컴퓨터공학부)" userId="bac8c945-a824-4af3-a03c-c779c96141c2" providerId="ADAL" clId="{22E5569B-368E-4E6B-BF5E-1BCD07B9AE65}" dt="2020-06-21T12:27:20.800" v="8775" actId="1076"/>
          <ac:picMkLst>
            <pc:docMk/>
            <pc:sldMk cId="624943854" sldId="273"/>
            <ac:picMk id="12" creationId="{FFE2D536-557D-4DB2-AB2A-B9F84041A822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2:07:22.491" v="8377"/>
          <ac:picMkLst>
            <pc:docMk/>
            <pc:sldMk cId="624943854" sldId="273"/>
            <ac:picMk id="13" creationId="{F314A113-24AF-4AFF-BB48-AD5242EF2460}"/>
          </ac:picMkLst>
        </pc:picChg>
        <pc:picChg chg="add del mod ord">
          <ac:chgData name="(학생) 박찬영 (전기전자컴퓨터공학부)" userId="bac8c945-a824-4af3-a03c-c779c96141c2" providerId="ADAL" clId="{22E5569B-368E-4E6B-BF5E-1BCD07B9AE65}" dt="2020-06-21T12:25:50.093" v="8721"/>
          <ac:picMkLst>
            <pc:docMk/>
            <pc:sldMk cId="624943854" sldId="273"/>
            <ac:picMk id="14" creationId="{FE461C0A-2F53-4BCB-8CB7-DB1F8BC0BD05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2:07:25.835" v="8379"/>
          <ac:picMkLst>
            <pc:docMk/>
            <pc:sldMk cId="624943854" sldId="273"/>
            <ac:picMk id="16" creationId="{EBFFB7C8-2798-4FC6-B40A-75D0EB05AB19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2:07:23.795" v="8378"/>
          <ac:picMkLst>
            <pc:docMk/>
            <pc:sldMk cId="624943854" sldId="273"/>
            <ac:picMk id="18" creationId="{8330A63D-F005-4D28-A5A0-2715EAF3F363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2:07:22.491" v="8377"/>
          <ac:picMkLst>
            <pc:docMk/>
            <pc:sldMk cId="624943854" sldId="273"/>
            <ac:picMk id="19" creationId="{B3AD4BCD-4CD5-48E3-A9C6-CAD6ED65BAD9}"/>
          </ac:picMkLst>
        </pc:picChg>
        <pc:picChg chg="del">
          <ac:chgData name="(학생) 박찬영 (전기전자컴퓨터공학부)" userId="bac8c945-a824-4af3-a03c-c779c96141c2" providerId="ADAL" clId="{22E5569B-368E-4E6B-BF5E-1BCD07B9AE65}" dt="2020-06-21T12:25:36.209" v="8718"/>
          <ac:picMkLst>
            <pc:docMk/>
            <pc:sldMk cId="624943854" sldId="273"/>
            <ac:picMk id="20" creationId="{BF926EFF-F4A0-4E80-8C91-8E9EE3AC6494}"/>
          </ac:picMkLst>
        </pc:picChg>
        <pc:cxnChg chg="del">
          <ac:chgData name="(학생) 박찬영 (전기전자컴퓨터공학부)" userId="bac8c945-a824-4af3-a03c-c779c96141c2" providerId="ADAL" clId="{22E5569B-368E-4E6B-BF5E-1BCD07B9AE65}" dt="2020-06-21T12:07:22.491" v="8377"/>
          <ac:cxnSpMkLst>
            <pc:docMk/>
            <pc:sldMk cId="624943854" sldId="273"/>
            <ac:cxnSpMk id="6" creationId="{A691D726-A2C9-4F73-B1A3-3792E9840C8E}"/>
          </ac:cxnSpMkLst>
        </pc:cxnChg>
        <pc:cxnChg chg="del">
          <ac:chgData name="(학생) 박찬영 (전기전자컴퓨터공학부)" userId="bac8c945-a824-4af3-a03c-c779c96141c2" providerId="ADAL" clId="{22E5569B-368E-4E6B-BF5E-1BCD07B9AE65}" dt="2020-06-21T12:07:22.491" v="8377"/>
          <ac:cxnSpMkLst>
            <pc:docMk/>
            <pc:sldMk cId="624943854" sldId="273"/>
            <ac:cxnSpMk id="23" creationId="{403AAC5D-C905-49D6-BC8F-61685BDD040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C9207-E74C-48DE-A03E-2D681B274867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1DAEA-C512-4F87-B8E0-AED0EAF42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609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1DAEA-C512-4F87-B8E0-AED0EAF421B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1DAEA-C512-4F87-B8E0-AED0EAF421B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723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1DAEA-C512-4F87-B8E0-AED0EAF421B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5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1DAEA-C512-4F87-B8E0-AED0EAF421B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6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41377-FC16-D44E-86B9-6A0E10AD1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7CF8D4-2DBC-5248-83DB-948FBCCF5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048ED-1B66-B549-9984-65E95151A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26232-B234-BE46-B8F6-657BBE57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D35EA-EE10-5A4E-A464-582E8842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002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DE947-F2F7-EF43-82CF-20BA3964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C3D744-A21F-AF4D-8291-7281693F9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CF4F7C-61EB-A949-99E1-70FA81114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CF9ED-6CD1-C446-B948-695D86F03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E94E5-487E-294B-8E6F-815B3188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602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1DD1B8-CD45-F84F-9E8B-B251B66C5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8CF42C-FE36-5E46-B30D-8CBE56999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C3CD1-9FE6-8F43-9967-B67052A5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D0A96-3B41-0B43-8E7B-A2299B20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64DCD4-1BA4-4846-8864-D02A5146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90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6383A-484C-D44A-890A-54B9824C4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D328A-96D7-3149-9344-A49252EB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A5C8F-A2D9-5248-B608-7C56E1D4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CB972-BB0A-A144-9BB0-D508E13D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5F561A-9492-3944-A9D3-16CBA555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017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59AE9-7980-C549-AD31-E488ABEE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3B45B8-3633-4E45-8752-5E57D76D1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F2BF1-CB15-B740-A9A2-CD697470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5739C-599F-834C-B8B4-17BF93BE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DAAFF-09E5-1742-91C3-D823761D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487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28C67-4461-A346-8D2E-E14F7A5D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191F8-BCE1-F644-8A16-E81C4D518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B3B5F-A466-A049-AD2A-CD3B618EB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6B27C9-A706-B147-B395-66CEB270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CC5A30-B90D-E644-9EC2-D7AA2B1C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16A4D-0B5E-FD46-9DBF-B7C18637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64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D7842-C333-3246-8EF0-0BD3F862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B2D2D7-DE7F-884A-B317-D0201F7C0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38E28-414C-624C-960A-80A6191C8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DBDC98-82D4-CE4A-AAD8-ADFDC702D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8749C2-317D-344A-BBDD-2F7F4A532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568251-D1DB-8444-AD5F-30DA25BE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3AAE5C-40A5-594B-A05F-1ED827A2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5B7044-4D9E-494C-B5C4-BE258F38C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085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E588D-3D5E-3A4F-9788-74474206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FAF42-C04A-8340-9258-AF2D51FE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D562CA-4B8F-044A-938F-8F85B6EE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B9599A-2D9D-B54D-B3FF-DCE1AD4F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204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83AFD60-307B-604F-8691-619110B5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78A143-81EC-0242-9D9A-31841466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09A32B-04D9-1A4F-9976-1EE7350B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214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C9DDC-0C16-8043-AEEE-CA8F8640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ADF8C-A3B8-9444-B207-D3C16EC72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FE62A2-0DED-124B-ADAA-E00ADEC1B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355DEA-6E43-0149-B9A2-948F7212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22F6CD-44D3-1343-BE2D-80903D7AB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47CB2-9F5A-AD46-8F3C-EA204619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149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9ECCD-05EB-8B4F-822C-E34517E2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99282D-A094-D74E-A471-5EE4F0F2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FBFBBF-334B-174E-A0C8-B22D21C3A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2F128E-11FE-9049-BBB1-F92FDD69A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DD8C8C-A2A0-E44E-8BFA-AEF473B0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12DE13-3ABC-1B4D-869A-ED1920451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631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E6F754-E7DB-F944-AB37-0C77E782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040C2-7713-BC4E-B477-F925E0C6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984462-9012-C347-8ADB-0FF725AA6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7B048-C2D3-494B-B174-A08FB1CFDB53}" type="datetimeFigureOut">
              <a:rPr kumimoji="1" lang="ko-Kore-KR" altLang="en-US" smtClean="0"/>
              <a:t>06/21/2020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A869C2-721B-6F4E-BE8A-770D0B4C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8FA43-58DA-BE4D-9AF0-66E38492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DDC1-E47C-CA4B-83E6-949F5772D7D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9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D03E5-DFEA-C944-967F-6B276EBDA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0364" y="2381350"/>
            <a:ext cx="7875203" cy="1790324"/>
          </a:xfrm>
        </p:spPr>
        <p:txBody>
          <a:bodyPr>
            <a:normAutofit/>
          </a:bodyPr>
          <a:lstStyle/>
          <a:p>
            <a:r>
              <a:rPr kumimoji="1" lang="en-US" altLang="ko-Kore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Durable and Handy</a:t>
            </a:r>
            <a:br>
              <a:rPr kumimoji="1" lang="en-US" altLang="ko-Kore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kumimoji="1" lang="en-US" altLang="ko-Kore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External Plastic Pivot Hinge</a:t>
            </a:r>
            <a:br>
              <a:rPr kumimoji="1" lang="en-US" altLang="ko-Kore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</a:br>
            <a:r>
              <a:rPr kumimoji="1" lang="en-US" altLang="ko-Kore-K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with </a:t>
            </a:r>
            <a:r>
              <a:rPr kumimoji="1" lang="en-US" altLang="ko-Kore-KR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DfAM</a:t>
            </a:r>
            <a:endParaRPr kumimoji="1" lang="ko-Kore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81AB8A-018F-FC48-BD02-B6B75A88F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1247" y="4593717"/>
            <a:ext cx="4730713" cy="29623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ko-Kore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20151229 </a:t>
            </a:r>
            <a:r>
              <a:rPr kumimoji="1" lang="en-US" altLang="ko-Kore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Chanyoung</a:t>
            </a:r>
            <a:r>
              <a:rPr kumimoji="1" lang="en-US" altLang="ko-Kore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Park</a:t>
            </a:r>
            <a:endParaRPr kumimoji="1" lang="ko-Kore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7681D-8B23-4EB5-A15B-81E4E41D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700" y="922265"/>
            <a:ext cx="1108582" cy="1108582"/>
          </a:xfrm>
          <a:prstGeom prst="rect">
            <a:avLst/>
          </a:prstGeom>
        </p:spPr>
      </p:pic>
      <p:pic>
        <p:nvPicPr>
          <p:cNvPr id="1028" name="Picture 4" descr="Hinged glass door PRIMA | Hinged door by ALBED by Delmonte">
            <a:extLst>
              <a:ext uri="{FF2B5EF4-FFF2-40B4-BE49-F238E27FC236}">
                <a16:creationId xmlns:a16="http://schemas.microsoft.com/office/drawing/2014/main" id="{5EC237A5-83FD-4F74-B2D8-661CEDB83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3" t="1" r="20632" b="-820"/>
          <a:stretch/>
        </p:blipFill>
        <p:spPr bwMode="auto">
          <a:xfrm>
            <a:off x="1060040" y="-22678"/>
            <a:ext cx="3768963" cy="693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69A0F4D-12FB-4171-B49A-C6CDF22C6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80292" y="862485"/>
            <a:ext cx="1215152" cy="1215152"/>
          </a:xfrm>
          <a:prstGeom prst="rect">
            <a:avLst/>
          </a:prstGeom>
        </p:spPr>
      </p:pic>
      <p:sp>
        <p:nvSpPr>
          <p:cNvPr id="10" name="더하기 기호 9">
            <a:extLst>
              <a:ext uri="{FF2B5EF4-FFF2-40B4-BE49-F238E27FC236}">
                <a16:creationId xmlns:a16="http://schemas.microsoft.com/office/drawing/2014/main" id="{A09BC756-0EB8-4A6F-8328-9BFE56FDF37A}"/>
              </a:ext>
            </a:extLst>
          </p:cNvPr>
          <p:cNvSpPr/>
          <p:nvPr/>
        </p:nvSpPr>
        <p:spPr>
          <a:xfrm>
            <a:off x="8420324" y="1111012"/>
            <a:ext cx="692563" cy="731089"/>
          </a:xfrm>
          <a:prstGeom prst="mathPlus">
            <a:avLst>
              <a:gd name="adj1" fmla="val 1570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5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C86D3A-2B10-4C4A-BEB8-FBE943DE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0" y="4624759"/>
            <a:ext cx="8336751" cy="1755686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1FAFE71-5570-469C-B6D6-6721D0C43A30}"/>
              </a:ext>
            </a:extLst>
          </p:cNvPr>
          <p:cNvSpPr/>
          <p:nvPr/>
        </p:nvSpPr>
        <p:spPr>
          <a:xfrm rot="5400000">
            <a:off x="10270632" y="3887430"/>
            <a:ext cx="827830" cy="36568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A67C327-254E-4A27-8E2F-291844675822}"/>
              </a:ext>
            </a:extLst>
          </p:cNvPr>
          <p:cNvSpPr txBox="1">
            <a:spLocks/>
          </p:cNvSpPr>
          <p:nvPr/>
        </p:nvSpPr>
        <p:spPr>
          <a:xfrm>
            <a:off x="333701" y="1081872"/>
            <a:ext cx="8783431" cy="3418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en-US" dirty="0">
                <a:latin typeface="Bahnschrift" panose="020B0502040204020203" pitchFamily="34" charset="0"/>
              </a:rPr>
              <a:t>Our target is door in our house bathroom. Usually, door hinges are made of steel material, but it is </a:t>
            </a:r>
            <a:r>
              <a:rPr kumimoji="1" lang="en-US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exposed outside</a:t>
            </a:r>
            <a:r>
              <a:rPr kumimoji="1" lang="en-US" altLang="en-US" dirty="0">
                <a:latin typeface="Bahnschrift" panose="020B0502040204020203" pitchFamily="34" charset="0"/>
              </a:rPr>
              <a:t>. If you look at the bathroom in your house, you can see that the hinge is </a:t>
            </a:r>
            <a:r>
              <a:rPr kumimoji="1" lang="en-US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rusted</a:t>
            </a:r>
            <a:r>
              <a:rPr kumimoji="1" lang="en-US" altLang="en-US" dirty="0">
                <a:latin typeface="Bahnschrift" panose="020B0502040204020203" pitchFamily="34" charset="0"/>
              </a:rPr>
              <a:t>.</a:t>
            </a:r>
          </a:p>
          <a:p>
            <a:pPr marL="0" indent="0">
              <a:buNone/>
            </a:pPr>
            <a:endParaRPr kumimoji="1" lang="en-US" altLang="en-US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kumimoji="1" lang="en-US" altLang="en-US" dirty="0">
                <a:latin typeface="Bahnschrift" panose="020B0502040204020203" pitchFamily="34" charset="0"/>
              </a:rPr>
              <a:t>Also, these are very </a:t>
            </a:r>
            <a:r>
              <a:rPr kumimoji="1" lang="en-US" altLang="en-US" dirty="0">
                <a:solidFill>
                  <a:srgbClr val="FF0000"/>
                </a:solidFill>
                <a:latin typeface="Bahnschrift" panose="020B0502040204020203" pitchFamily="34" charset="0"/>
              </a:rPr>
              <a:t>difficult to install</a:t>
            </a:r>
            <a:r>
              <a:rPr kumimoji="1" lang="en-US" altLang="en-US" dirty="0">
                <a:latin typeface="Bahnschrift" panose="020B0502040204020203" pitchFamily="34" charset="0"/>
              </a:rPr>
              <a:t> because they need to be installed between a door and a frame. </a:t>
            </a:r>
          </a:p>
        </p:txBody>
      </p:sp>
      <p:pic>
        <p:nvPicPr>
          <p:cNvPr id="2050" name="Picture 2" descr="rust rusted hinge free photo">
            <a:extLst>
              <a:ext uri="{FF2B5EF4-FFF2-40B4-BE49-F238E27FC236}">
                <a16:creationId xmlns:a16="http://schemas.microsoft.com/office/drawing/2014/main" id="{B52A2398-9F11-4505-8606-B02A8421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385" y="4500836"/>
            <a:ext cx="1884325" cy="19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E5637A-531A-4948-9781-0570B84E62E9}"/>
              </a:ext>
            </a:extLst>
          </p:cNvPr>
          <p:cNvSpPr/>
          <p:nvPr/>
        </p:nvSpPr>
        <p:spPr>
          <a:xfrm>
            <a:off x="10589862" y="2223156"/>
            <a:ext cx="189372" cy="94145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DA20DC2F-15B8-44BC-B944-734230369D9F}"/>
              </a:ext>
            </a:extLst>
          </p:cNvPr>
          <p:cNvSpPr txBox="1">
            <a:spLocks/>
          </p:cNvSpPr>
          <p:nvPr/>
        </p:nvSpPr>
        <p:spPr>
          <a:xfrm>
            <a:off x="9742385" y="3190311"/>
            <a:ext cx="1884325" cy="67910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en-US" sz="1800" dirty="0">
                <a:latin typeface="Bahnschrift SemiBold" panose="020B0502040204020203" pitchFamily="34" charset="0"/>
              </a:rPr>
              <a:t>Water</a:t>
            </a:r>
          </a:p>
          <a:p>
            <a:pPr marL="0" indent="0" algn="ctr">
              <a:buNone/>
            </a:pPr>
            <a:r>
              <a:rPr kumimoji="1" lang="en-US" altLang="en-US" sz="1800" dirty="0">
                <a:latin typeface="Bahnschrift SemiBold" panose="020B0502040204020203" pitchFamily="34" charset="0"/>
              </a:rPr>
              <a:t>other matter</a:t>
            </a:r>
            <a:endParaRPr kumimoji="1" lang="ko-Kore-KR" altLang="en-US" sz="1800" dirty="0">
              <a:latin typeface="Bahnschrift SemiBold" panose="020B0502040204020203" pitchFamily="34" charset="0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6DFEB7B1-BF7C-4439-B2D6-8F9AE5C88AB5}"/>
              </a:ext>
            </a:extLst>
          </p:cNvPr>
          <p:cNvSpPr txBox="1">
            <a:spLocks/>
          </p:cNvSpPr>
          <p:nvPr/>
        </p:nvSpPr>
        <p:spPr>
          <a:xfrm>
            <a:off x="1271566" y="5232099"/>
            <a:ext cx="6907700" cy="62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en-US" dirty="0">
                <a:latin typeface="Bahnschrift SemiBold" panose="020B0502040204020203" pitchFamily="34" charset="0"/>
              </a:rPr>
              <a:t>Durable and Handy Plastic Pivot Hinge !!!!!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F41E6C7-25F7-47E6-A8FA-3BC574A6FFAA}"/>
              </a:ext>
            </a:extLst>
          </p:cNvPr>
          <p:cNvSpPr txBox="1">
            <a:spLocks/>
          </p:cNvSpPr>
          <p:nvPr/>
        </p:nvSpPr>
        <p:spPr>
          <a:xfrm>
            <a:off x="486508" y="305608"/>
            <a:ext cx="10515600" cy="597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Problem Description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DB3E1D-4D58-49B6-81E3-9E6280DB7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43" r="47915" b="18695"/>
          <a:stretch/>
        </p:blipFill>
        <p:spPr>
          <a:xfrm>
            <a:off x="9742385" y="614738"/>
            <a:ext cx="1884325" cy="220613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594ED83-2F8B-47E6-8077-05B7CF8153A7}"/>
              </a:ext>
            </a:extLst>
          </p:cNvPr>
          <p:cNvSpPr/>
          <p:nvPr/>
        </p:nvSpPr>
        <p:spPr>
          <a:xfrm rot="5400000">
            <a:off x="4110837" y="4405895"/>
            <a:ext cx="711842" cy="4377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03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7A29587-6B2B-4218-93F0-0802BAD6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141" y="986452"/>
            <a:ext cx="1133215" cy="8616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9D57808-BD30-4532-B62C-817649DC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60" y="986452"/>
            <a:ext cx="1133215" cy="8616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FF85F7-B983-4A56-ADE7-C47B513F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40" y="986452"/>
            <a:ext cx="1133215" cy="86164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Goal and Solution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3C80E-429E-420A-A865-7200B7BF398F}"/>
              </a:ext>
            </a:extLst>
          </p:cNvPr>
          <p:cNvSpPr txBox="1"/>
          <p:nvPr/>
        </p:nvSpPr>
        <p:spPr>
          <a:xfrm>
            <a:off x="555065" y="1181806"/>
            <a:ext cx="3556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Bahnschrift" panose="020B0502040204020203" pitchFamily="34" charset="0"/>
              </a:rPr>
              <a:t>First</a:t>
            </a:r>
          </a:p>
          <a:p>
            <a:r>
              <a:rPr lang="en-US" altLang="ko-KR" sz="2400" dirty="0">
                <a:latin typeface="Bahnschrift" panose="020B0502040204020203" pitchFamily="34" charset="0"/>
              </a:rPr>
              <a:t>it must be resistant to</a:t>
            </a:r>
          </a:p>
          <a:p>
            <a:r>
              <a:rPr lang="en-US" altLang="ko-KR" sz="2400" dirty="0">
                <a:latin typeface="Bahnschrift" panose="020B0502040204020203" pitchFamily="34" charset="0"/>
              </a:rPr>
              <a:t>deformation by foreign materials.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E156B-700D-44D5-8629-D2F7FCBB85D4}"/>
              </a:ext>
            </a:extLst>
          </p:cNvPr>
          <p:cNvSpPr txBox="1"/>
          <p:nvPr/>
        </p:nvSpPr>
        <p:spPr>
          <a:xfrm>
            <a:off x="4038156" y="1181806"/>
            <a:ext cx="3926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Bahnschrift" panose="020B0502040204020203" pitchFamily="34" charset="0"/>
              </a:rPr>
              <a:t>Second</a:t>
            </a:r>
          </a:p>
          <a:p>
            <a:r>
              <a:rPr lang="en-US" altLang="ko-KR" sz="2400" dirty="0">
                <a:latin typeface="Bahnschrift" panose="020B0502040204020203" pitchFamily="34" charset="0"/>
              </a:rPr>
              <a:t>it should be a design that is easy to install when replacing hinge.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99AA4-37D8-4221-A3F1-7B919FA693C0}"/>
              </a:ext>
            </a:extLst>
          </p:cNvPr>
          <p:cNvSpPr txBox="1"/>
          <p:nvPr/>
        </p:nvSpPr>
        <p:spPr>
          <a:xfrm>
            <a:off x="7710655" y="1181806"/>
            <a:ext cx="392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Bahnschrift" panose="020B0502040204020203" pitchFamily="34" charset="0"/>
              </a:rPr>
              <a:t>Third</a:t>
            </a:r>
          </a:p>
          <a:p>
            <a:r>
              <a:rPr lang="en-US" altLang="ko-KR" sz="2400" dirty="0">
                <a:latin typeface="Bahnschrift" panose="020B0502040204020203" pitchFamily="34" charset="0"/>
              </a:rPr>
              <a:t>it must be simple and aesthetically free in design.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CF9BE-85D0-43FE-978C-5E04B949FFFA}"/>
              </a:ext>
            </a:extLst>
          </p:cNvPr>
          <p:cNvSpPr txBox="1"/>
          <p:nvPr/>
        </p:nvSpPr>
        <p:spPr>
          <a:xfrm>
            <a:off x="867345" y="3664825"/>
            <a:ext cx="270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Plastic Hinge</a:t>
            </a:r>
            <a:endParaRPr lang="ko-KR" altLang="en-US" sz="32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7667A-2BC0-4EFF-86C1-E1735FDDC34A}"/>
              </a:ext>
            </a:extLst>
          </p:cNvPr>
          <p:cNvSpPr txBox="1"/>
          <p:nvPr/>
        </p:nvSpPr>
        <p:spPr>
          <a:xfrm>
            <a:off x="4665433" y="3650944"/>
            <a:ext cx="270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Pivot Hinge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3F696-E015-456B-8E6E-0A2C364B0E4A}"/>
              </a:ext>
            </a:extLst>
          </p:cNvPr>
          <p:cNvSpPr txBox="1"/>
          <p:nvPr/>
        </p:nvSpPr>
        <p:spPr>
          <a:xfrm>
            <a:off x="8385320" y="3482929"/>
            <a:ext cx="2709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Minimal Structure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223F3E1-133F-4AAC-B882-81C1E9C5F741}"/>
              </a:ext>
            </a:extLst>
          </p:cNvPr>
          <p:cNvSpPr/>
          <p:nvPr/>
        </p:nvSpPr>
        <p:spPr>
          <a:xfrm rot="5400000">
            <a:off x="5766023" y="2948811"/>
            <a:ext cx="441709" cy="437729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8BDE2D8-C48C-4F23-9EC8-A21CE2F54571}"/>
              </a:ext>
            </a:extLst>
          </p:cNvPr>
          <p:cNvSpPr/>
          <p:nvPr/>
        </p:nvSpPr>
        <p:spPr>
          <a:xfrm rot="5400000">
            <a:off x="2163749" y="2948810"/>
            <a:ext cx="441709" cy="437729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C16F0AE-4563-42E1-BA68-856A2CF4BB1D}"/>
              </a:ext>
            </a:extLst>
          </p:cNvPr>
          <p:cNvSpPr/>
          <p:nvPr/>
        </p:nvSpPr>
        <p:spPr>
          <a:xfrm rot="5400000">
            <a:off x="9519441" y="2893400"/>
            <a:ext cx="441709" cy="437729"/>
          </a:xfrm>
          <a:prstGeom prst="right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178CD52-522B-424A-BDFA-10DBB5C002F2}"/>
              </a:ext>
            </a:extLst>
          </p:cNvPr>
          <p:cNvSpPr txBox="1">
            <a:spLocks/>
          </p:cNvSpPr>
          <p:nvPr/>
        </p:nvSpPr>
        <p:spPr>
          <a:xfrm>
            <a:off x="2307535" y="4868937"/>
            <a:ext cx="7358683" cy="1320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Our Solution</a:t>
            </a:r>
          </a:p>
          <a:p>
            <a:pPr marL="0" indent="0" algn="ctr">
              <a:buNone/>
            </a:pPr>
            <a:r>
              <a:rPr kumimoji="1" lang="en-US" alt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Durable and Handy Plastic Pivot Hinge</a:t>
            </a:r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6E0749EF-017D-49EE-B015-E1A865169CBA}"/>
              </a:ext>
            </a:extLst>
          </p:cNvPr>
          <p:cNvSpPr/>
          <p:nvPr/>
        </p:nvSpPr>
        <p:spPr>
          <a:xfrm>
            <a:off x="3858108" y="3791872"/>
            <a:ext cx="430403" cy="414331"/>
          </a:xfrm>
          <a:prstGeom prst="plus">
            <a:avLst>
              <a:gd name="adj" fmla="val 3954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십자형 21">
            <a:extLst>
              <a:ext uri="{FF2B5EF4-FFF2-40B4-BE49-F238E27FC236}">
                <a16:creationId xmlns:a16="http://schemas.microsoft.com/office/drawing/2014/main" id="{99498FC8-AC25-4E04-89AD-59A195E97633}"/>
              </a:ext>
            </a:extLst>
          </p:cNvPr>
          <p:cNvSpPr/>
          <p:nvPr/>
        </p:nvSpPr>
        <p:spPr>
          <a:xfrm>
            <a:off x="7665150" y="3814372"/>
            <a:ext cx="430403" cy="414331"/>
          </a:xfrm>
          <a:prstGeom prst="plus">
            <a:avLst>
              <a:gd name="adj" fmla="val 3954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19CA0107-82DC-4DEE-9BE0-19E78CA15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630942" y="5424107"/>
            <a:ext cx="1433893" cy="14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Engineering Limitation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29E72C-5304-49CA-B155-67E1E38DC2C6}"/>
              </a:ext>
            </a:extLst>
          </p:cNvPr>
          <p:cNvGrpSpPr/>
          <p:nvPr/>
        </p:nvGrpSpPr>
        <p:grpSpPr>
          <a:xfrm>
            <a:off x="872913" y="1199633"/>
            <a:ext cx="10227925" cy="1077218"/>
            <a:chOff x="867345" y="3482929"/>
            <a:chExt cx="10227925" cy="10772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FCF9BE-85D0-43FE-978C-5E04B949FFFA}"/>
                </a:ext>
              </a:extLst>
            </p:cNvPr>
            <p:cNvSpPr txBox="1"/>
            <p:nvPr/>
          </p:nvSpPr>
          <p:spPr>
            <a:xfrm>
              <a:off x="867345" y="3664825"/>
              <a:ext cx="2709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Plastic Hinge</a:t>
              </a:r>
              <a:endParaRPr lang="ko-KR" altLang="en-US" sz="32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77667A-2BC0-4EFF-86C1-E1735FDDC34A}"/>
                </a:ext>
              </a:extLst>
            </p:cNvPr>
            <p:cNvSpPr txBox="1"/>
            <p:nvPr/>
          </p:nvSpPr>
          <p:spPr>
            <a:xfrm>
              <a:off x="4665433" y="3677772"/>
              <a:ext cx="2709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Pivot Hinge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93F696-E015-456B-8E6E-0A2C364B0E4A}"/>
                </a:ext>
              </a:extLst>
            </p:cNvPr>
            <p:cNvSpPr txBox="1"/>
            <p:nvPr/>
          </p:nvSpPr>
          <p:spPr>
            <a:xfrm>
              <a:off x="8385320" y="3482929"/>
              <a:ext cx="27099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" panose="020B0502040204020203" pitchFamily="34" charset="0"/>
                </a:rPr>
                <a:t>Minimal Structure</a:t>
              </a:r>
            </a:p>
          </p:txBody>
        </p:sp>
        <p:sp>
          <p:nvSpPr>
            <p:cNvPr id="20" name="십자형 19">
              <a:extLst>
                <a:ext uri="{FF2B5EF4-FFF2-40B4-BE49-F238E27FC236}">
                  <a16:creationId xmlns:a16="http://schemas.microsoft.com/office/drawing/2014/main" id="{6E0749EF-017D-49EE-B015-E1A865169CBA}"/>
                </a:ext>
              </a:extLst>
            </p:cNvPr>
            <p:cNvSpPr/>
            <p:nvPr/>
          </p:nvSpPr>
          <p:spPr>
            <a:xfrm>
              <a:off x="3858108" y="3791872"/>
              <a:ext cx="430403" cy="414331"/>
            </a:xfrm>
            <a:prstGeom prst="plus">
              <a:avLst>
                <a:gd name="adj" fmla="val 39545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십자형 21">
              <a:extLst>
                <a:ext uri="{FF2B5EF4-FFF2-40B4-BE49-F238E27FC236}">
                  <a16:creationId xmlns:a16="http://schemas.microsoft.com/office/drawing/2014/main" id="{99498FC8-AC25-4E04-89AD-59A195E97633}"/>
                </a:ext>
              </a:extLst>
            </p:cNvPr>
            <p:cNvSpPr/>
            <p:nvPr/>
          </p:nvSpPr>
          <p:spPr>
            <a:xfrm>
              <a:off x="7665150" y="3814372"/>
              <a:ext cx="430403" cy="414331"/>
            </a:xfrm>
            <a:prstGeom prst="plus">
              <a:avLst>
                <a:gd name="adj" fmla="val 39545"/>
              </a:avLst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19CA0107-82DC-4DEE-9BE0-19E78CA15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630942" y="5424107"/>
            <a:ext cx="1433893" cy="1433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47956-A8A6-4EA8-838C-6E1796B9337A}"/>
              </a:ext>
            </a:extLst>
          </p:cNvPr>
          <p:cNvSpPr txBox="1"/>
          <p:nvPr/>
        </p:nvSpPr>
        <p:spPr>
          <a:xfrm>
            <a:off x="789955" y="2456436"/>
            <a:ext cx="7948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Problems In Real World</a:t>
            </a:r>
          </a:p>
          <a:p>
            <a:endParaRPr lang="en-US" altLang="ko-KR" sz="1050" dirty="0">
              <a:latin typeface="Bahnschrift" panose="020B0502040204020203" pitchFamily="34" charset="0"/>
            </a:endParaRPr>
          </a:p>
          <a:p>
            <a:r>
              <a:rPr lang="en-US" altLang="ko-KR" sz="2400" dirty="0">
                <a:latin typeface="Bahnschrift" panose="020B0502040204020203" pitchFamily="34" charset="0"/>
              </a:rPr>
              <a:t>1. Plastic has weaker tensile strength than metal</a:t>
            </a:r>
          </a:p>
          <a:p>
            <a:r>
              <a:rPr lang="en-US" altLang="ko-KR" sz="2400" dirty="0">
                <a:latin typeface="Bahnschrift" panose="020B0502040204020203" pitchFamily="34" charset="0"/>
                <a:sym typeface="Wingdings" panose="05000000000000000000" pitchFamily="2" charset="2"/>
              </a:rPr>
              <a:t>2. Easy to install and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4D51B-0AB9-47C7-92A1-BCCC89B7A433}"/>
              </a:ext>
            </a:extLst>
          </p:cNvPr>
          <p:cNvSpPr txBox="1"/>
          <p:nvPr/>
        </p:nvSpPr>
        <p:spPr>
          <a:xfrm>
            <a:off x="789955" y="4291549"/>
            <a:ext cx="79482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Elements and Analysis Points</a:t>
            </a:r>
          </a:p>
          <a:p>
            <a:endParaRPr lang="en-US" altLang="ko-KR" sz="800" dirty="0">
              <a:latin typeface="Bahnschrift" panose="020B0502040204020203" pitchFamily="34" charset="0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ahnschrift" panose="020B0502040204020203" pitchFamily="34" charset="0"/>
              </a:rPr>
              <a:t>Optimized Design by using FEM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Bahnschrift" panose="020B0502040204020203" pitchFamily="34" charset="0"/>
              </a:rPr>
              <a:t>Hinge with External Pivot</a:t>
            </a:r>
          </a:p>
        </p:txBody>
      </p:sp>
    </p:spTree>
    <p:extLst>
      <p:ext uri="{BB962C8B-B14F-4D97-AF65-F5344CB8AC3E}">
        <p14:creationId xmlns:p14="http://schemas.microsoft.com/office/powerpoint/2010/main" val="31013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Our Product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47956-A8A6-4EA8-838C-6E1796B9337A}"/>
              </a:ext>
            </a:extLst>
          </p:cNvPr>
          <p:cNvSpPr txBox="1"/>
          <p:nvPr/>
        </p:nvSpPr>
        <p:spPr>
          <a:xfrm>
            <a:off x="789955" y="1109184"/>
            <a:ext cx="110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Parts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4D51B-0AB9-47C7-92A1-BCCC89B7A433}"/>
              </a:ext>
            </a:extLst>
          </p:cNvPr>
          <p:cNvSpPr txBox="1"/>
          <p:nvPr/>
        </p:nvSpPr>
        <p:spPr>
          <a:xfrm>
            <a:off x="725027" y="3637517"/>
            <a:ext cx="6265534" cy="2914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</a:t>
            </a:r>
          </a:p>
          <a:p>
            <a:endParaRPr lang="en-US" altLang="ko-KR" sz="1050" dirty="0">
              <a:latin typeface="Bahnschrift" panose="020B0502040204020203" pitchFamily="34" charset="0"/>
            </a:endParaRPr>
          </a:p>
          <a:p>
            <a:r>
              <a:rPr lang="en-US" altLang="ko-KR" sz="2400" dirty="0">
                <a:latin typeface="Bahnschrift" panose="020B0502040204020203" pitchFamily="34" charset="0"/>
              </a:rPr>
              <a:t>This hinge requires a wall that can be mounted above and below the door for installation. This movement is limited to 180 degrees, reducing the constraints to consider.</a:t>
            </a:r>
          </a:p>
          <a:p>
            <a:endParaRPr lang="en-US" altLang="ko-KR" dirty="0">
              <a:latin typeface="Bahnschrift" panose="020B0502040204020203" pitchFamily="34" charset="0"/>
            </a:endParaRPr>
          </a:p>
        </p:txBody>
      </p:sp>
      <p:pic>
        <p:nvPicPr>
          <p:cNvPr id="15" name="내용 개체 틀 15">
            <a:extLst>
              <a:ext uri="{FF2B5EF4-FFF2-40B4-BE49-F238E27FC236}">
                <a16:creationId xmlns:a16="http://schemas.microsoft.com/office/drawing/2014/main" id="{8427ED26-81FD-41DC-B111-9D561C8B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30" y="1714108"/>
            <a:ext cx="2949944" cy="11127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113F69A-DE0E-4BAB-8628-A802FC45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984" y="1669658"/>
            <a:ext cx="1830016" cy="1157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DE91B5-8E33-4732-AF61-B7D1C11FCD63}"/>
              </a:ext>
            </a:extLst>
          </p:cNvPr>
          <p:cNvSpPr txBox="1"/>
          <p:nvPr/>
        </p:nvSpPr>
        <p:spPr>
          <a:xfrm>
            <a:off x="1411082" y="2853315"/>
            <a:ext cx="190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Hinge X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2066A4-4713-489B-88DF-079272A65103}"/>
              </a:ext>
            </a:extLst>
          </p:cNvPr>
          <p:cNvSpPr txBox="1"/>
          <p:nvPr/>
        </p:nvSpPr>
        <p:spPr>
          <a:xfrm>
            <a:off x="4572745" y="2884826"/>
            <a:ext cx="1254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Pin X 1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43E2BF66-54C9-457E-B61A-C88B11E4AEE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858" y="3688348"/>
            <a:ext cx="2853165" cy="2765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CD672E-FD5E-4606-A312-CC245A051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8103" y="3499338"/>
            <a:ext cx="1468010" cy="2914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FAB419-98DE-4B4E-ACF2-9B0059030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3917" y="903579"/>
            <a:ext cx="2234113" cy="22912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78E260-7E71-44A6-A4F7-5EC0B1E1CAC6}"/>
              </a:ext>
            </a:extLst>
          </p:cNvPr>
          <p:cNvSpPr txBox="1"/>
          <p:nvPr/>
        </p:nvSpPr>
        <p:spPr>
          <a:xfrm>
            <a:off x="7226996" y="456769"/>
            <a:ext cx="226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- </a:t>
            </a:r>
            <a:r>
              <a:rPr lang="en-US" altLang="ko-K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Meged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View -</a:t>
            </a:r>
          </a:p>
        </p:txBody>
      </p:sp>
    </p:spTree>
    <p:extLst>
      <p:ext uri="{BB962C8B-B14F-4D97-AF65-F5344CB8AC3E}">
        <p14:creationId xmlns:p14="http://schemas.microsoft.com/office/powerpoint/2010/main" val="293099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Product Specification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graphicFrame>
        <p:nvGraphicFramePr>
          <p:cNvPr id="13" name="내용 개체 틀 4">
            <a:extLst>
              <a:ext uri="{FF2B5EF4-FFF2-40B4-BE49-F238E27FC236}">
                <a16:creationId xmlns:a16="http://schemas.microsoft.com/office/drawing/2014/main" id="{77508A9D-AA73-42EF-89C5-7ED11AD3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707621"/>
              </p:ext>
            </p:extLst>
          </p:nvPr>
        </p:nvGraphicFramePr>
        <p:xfrm>
          <a:off x="958924" y="1424409"/>
          <a:ext cx="10274151" cy="4002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1309">
                  <a:extLst>
                    <a:ext uri="{9D8B030D-6E8A-4147-A177-3AD203B41FA5}">
                      <a16:colId xmlns:a16="http://schemas.microsoft.com/office/drawing/2014/main" val="126502620"/>
                    </a:ext>
                  </a:extLst>
                </a:gridCol>
                <a:gridCol w="942323">
                  <a:extLst>
                    <a:ext uri="{9D8B030D-6E8A-4147-A177-3AD203B41FA5}">
                      <a16:colId xmlns:a16="http://schemas.microsoft.com/office/drawing/2014/main" val="2619224838"/>
                    </a:ext>
                  </a:extLst>
                </a:gridCol>
                <a:gridCol w="7260519">
                  <a:extLst>
                    <a:ext uri="{9D8B030D-6E8A-4147-A177-3AD203B41FA5}">
                      <a16:colId xmlns:a16="http://schemas.microsoft.com/office/drawing/2014/main" val="4128309852"/>
                    </a:ext>
                  </a:extLst>
                </a:gridCol>
              </a:tblGrid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Base Metal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ABS Plastic, Z-</a:t>
                      </a: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Ultrat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 (Tensile Strength 6091 psi)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605758"/>
                  </a:ext>
                </a:extLst>
              </a:tr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Size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140mm X 90mm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266695"/>
                  </a:ext>
                </a:extLst>
              </a:tr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Thickness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38mm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670511"/>
                  </a:ext>
                </a:extLst>
              </a:tr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Hold position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0, almost 180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98352"/>
                  </a:ext>
                </a:extLst>
              </a:tr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Bearing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Plain bearing with a straight pin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458441"/>
                  </a:ext>
                </a:extLst>
              </a:tr>
              <a:tr h="39594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Supported Door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Weight</a:t>
                      </a:r>
                      <a:endParaRPr lang="ko-KR" sz="1600" b="1" kern="100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13kg (ABS Panel) ~ 39 kg (only Wood) 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781791"/>
                  </a:ext>
                </a:extLst>
              </a:tr>
              <a:tr h="417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Size</a:t>
                      </a:r>
                      <a:endParaRPr lang="ko-KR" sz="1600" b="1" kern="100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700mm X 2000mm ~ 1000mm X 2100mm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57447"/>
                  </a:ext>
                </a:extLst>
              </a:tr>
              <a:tr h="39594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Hole Pattern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Crescent shaped patterns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212711"/>
                  </a:ext>
                </a:extLst>
              </a:tr>
              <a:tr h="813506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Screw Type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Bahnschrift" panose="020B0502040204020203" pitchFamily="34" charset="0"/>
                        </a:rPr>
                        <a:t>Wood screws, which comes in either a wood boring “fly-cut” variety or in a coarse thread</a:t>
                      </a:r>
                      <a:endParaRPr lang="ko-KR" sz="18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78024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D4E78CC-793B-47C7-B7CA-FED83C62F74F}"/>
              </a:ext>
            </a:extLst>
          </p:cNvPr>
          <p:cNvSpPr/>
          <p:nvPr/>
        </p:nvSpPr>
        <p:spPr>
          <a:xfrm>
            <a:off x="7645249" y="3425734"/>
            <a:ext cx="2001942" cy="767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7AAAF39-778E-443E-A667-AD201BE1D31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9647191" y="2584645"/>
            <a:ext cx="408504" cy="1224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CB608E7-A457-45C9-875C-63FC9CC6EED2}"/>
              </a:ext>
            </a:extLst>
          </p:cNvPr>
          <p:cNvSpPr txBox="1"/>
          <p:nvPr/>
        </p:nvSpPr>
        <p:spPr>
          <a:xfrm>
            <a:off x="10055695" y="2261479"/>
            <a:ext cx="1785515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Bahnschrift" panose="020B0502040204020203" pitchFamily="34" charset="0"/>
              </a:rPr>
              <a:t>Maximum Spec</a:t>
            </a:r>
          </a:p>
          <a:p>
            <a:pPr algn="ctr"/>
            <a:r>
              <a:rPr lang="en-US" altLang="ko-KR" b="1" dirty="0">
                <a:latin typeface="Bahnschrift" panose="020B0502040204020203" pitchFamily="34" charset="0"/>
              </a:rPr>
              <a:t>that we test</a:t>
            </a:r>
            <a:endParaRPr lang="ko-KR" altLang="en-US" b="1" dirty="0">
              <a:latin typeface="Bahnschrift" panose="020B0502040204020203" pitchFamily="34" charset="0"/>
            </a:endParaRPr>
          </a:p>
        </p:txBody>
      </p:sp>
      <p:graphicFrame>
        <p:nvGraphicFramePr>
          <p:cNvPr id="17" name="내용 개체 틀 4">
            <a:extLst>
              <a:ext uri="{FF2B5EF4-FFF2-40B4-BE49-F238E27FC236}">
                <a16:creationId xmlns:a16="http://schemas.microsoft.com/office/drawing/2014/main" id="{D1D0D100-C336-453F-BCFD-44EE09550D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136846"/>
              </p:ext>
            </p:extLst>
          </p:nvPr>
        </p:nvGraphicFramePr>
        <p:xfrm>
          <a:off x="958924" y="6031562"/>
          <a:ext cx="10274151" cy="3493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13632">
                  <a:extLst>
                    <a:ext uri="{9D8B030D-6E8A-4147-A177-3AD203B41FA5}">
                      <a16:colId xmlns:a16="http://schemas.microsoft.com/office/drawing/2014/main" val="126502620"/>
                    </a:ext>
                  </a:extLst>
                </a:gridCol>
                <a:gridCol w="7260519">
                  <a:extLst>
                    <a:ext uri="{9D8B030D-6E8A-4147-A177-3AD203B41FA5}">
                      <a16:colId xmlns:a16="http://schemas.microsoft.com/office/drawing/2014/main" val="4128309852"/>
                    </a:ext>
                  </a:extLst>
                </a:gridCol>
              </a:tblGrid>
              <a:tr h="3493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Bahnschrift" panose="020B0502040204020203" pitchFamily="34" charset="0"/>
                        </a:rPr>
                        <a:t>Base Metal</a:t>
                      </a:r>
                      <a:endParaRPr lang="ko-KR" sz="2000" kern="100" dirty="0"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Steel or ABS Plastic, Z-</a:t>
                      </a:r>
                      <a:r>
                        <a:rPr lang="en-US" altLang="ko-KR" sz="1800" kern="100" dirty="0" err="1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Ultrat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Bahnschrift" panose="020B0502040204020203" pitchFamily="34" charset="0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6057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C1546C0-BFD4-4576-97B5-4B116708615E}"/>
              </a:ext>
            </a:extLst>
          </p:cNvPr>
          <p:cNvSpPr txBox="1"/>
          <p:nvPr/>
        </p:nvSpPr>
        <p:spPr>
          <a:xfrm>
            <a:off x="908989" y="933161"/>
            <a:ext cx="543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Parts (X 2)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4D58D0-A82A-4DEB-80A7-37F7C112FD16}"/>
              </a:ext>
            </a:extLst>
          </p:cNvPr>
          <p:cNvSpPr txBox="1"/>
          <p:nvPr/>
        </p:nvSpPr>
        <p:spPr>
          <a:xfrm>
            <a:off x="908989" y="5563367"/>
            <a:ext cx="543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 (X 1)</a:t>
            </a:r>
          </a:p>
        </p:txBody>
      </p:sp>
    </p:spTree>
    <p:extLst>
      <p:ext uri="{BB962C8B-B14F-4D97-AF65-F5344CB8AC3E}">
        <p14:creationId xmlns:p14="http://schemas.microsoft.com/office/powerpoint/2010/main" val="82417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Engineering Process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4D51B-0AB9-47C7-92A1-BCCC89B7A433}"/>
              </a:ext>
            </a:extLst>
          </p:cNvPr>
          <p:cNvSpPr txBox="1"/>
          <p:nvPr/>
        </p:nvSpPr>
        <p:spPr>
          <a:xfrm>
            <a:off x="486508" y="1031450"/>
            <a:ext cx="11201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ahnschrift" panose="020B0502040204020203" pitchFamily="34" charset="0"/>
              </a:rPr>
              <a:t>The analysis was performed using 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FEM</a:t>
            </a:r>
            <a:r>
              <a:rPr lang="en-US" altLang="ko-KR" sz="2400" dirty="0">
                <a:latin typeface="Bahnschrift" panose="020B0502040204020203" pitchFamily="34" charset="0"/>
              </a:rPr>
              <a:t> with Simple Hinge. In FEM, the heaviest and largest door in the current spec was analyzed. Its size and weight are </a:t>
            </a:r>
            <a:r>
              <a:rPr lang="en-US" altLang="ko-KR" sz="2400" dirty="0">
                <a:solidFill>
                  <a:srgbClr val="FF0000"/>
                </a:solidFill>
                <a:latin typeface="Bahnschrift" panose="020B0502040204020203" pitchFamily="34" charset="0"/>
              </a:rPr>
              <a:t>39 Kg, 1000mm x 2100mm</a:t>
            </a:r>
            <a:r>
              <a:rPr lang="en-US" altLang="ko-KR" sz="2400" dirty="0">
                <a:latin typeface="Bahnschrift" panose="020B0502040204020203" pitchFamily="34" charset="0"/>
              </a:rPr>
              <a:t>. We used the FEM function of the Inventor and gave it the material properties of the </a:t>
            </a:r>
            <a:r>
              <a:rPr lang="en-US" altLang="ko-KR" sz="2400" dirty="0">
                <a:solidFill>
                  <a:schemeClr val="accent1"/>
                </a:solidFill>
                <a:latin typeface="Bahnschrift" panose="020B0502040204020203" pitchFamily="34" charset="0"/>
              </a:rPr>
              <a:t>Z-</a:t>
            </a:r>
            <a:r>
              <a:rPr lang="en-US" altLang="ko-KR" sz="24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Ultrat</a:t>
            </a:r>
            <a:r>
              <a:rPr lang="en-US" altLang="ko-KR" sz="2400" dirty="0">
                <a:solidFill>
                  <a:schemeClr val="accent1"/>
                </a:solidFill>
                <a:latin typeface="Bahnschrift" panose="020B0502040204020203" pitchFamily="34" charset="0"/>
              </a:rPr>
              <a:t> ABS plastic</a:t>
            </a:r>
            <a:r>
              <a:rPr lang="en-US" altLang="ko-KR" sz="2400" dirty="0">
                <a:latin typeface="Bahnschrift" panose="020B0502040204020203" pitchFamily="34" charset="0"/>
              </a:rPr>
              <a:t> hinge.</a:t>
            </a:r>
          </a:p>
          <a:p>
            <a:endParaRPr lang="en-US" altLang="ko-KR" sz="2400" dirty="0">
              <a:latin typeface="Bahnschrift" panose="020B0502040204020203" pitchFamily="34" charset="0"/>
            </a:endParaRPr>
          </a:p>
          <a:p>
            <a:r>
              <a:rPr lang="en-US" altLang="ko-KR" sz="2400" dirty="0">
                <a:latin typeface="Bahnschrift" panose="020B0502040204020203" pitchFamily="34" charset="0"/>
              </a:rPr>
              <a:t>As a result of this, we identified the concentrated and unnecessary parts around the pin. Finally, </a:t>
            </a:r>
            <a:r>
              <a:rPr lang="en-US" altLang="ko-K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topological optimization </a:t>
            </a:r>
            <a:r>
              <a:rPr lang="en-US" altLang="ko-KR" sz="2400" dirty="0">
                <a:latin typeface="Bahnschrift" panose="020B0502040204020203" pitchFamily="34" charset="0"/>
              </a:rPr>
              <a:t>was performed using a shape generator of Inventor.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14A113-24AF-4AFF-BB48-AD5242EF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2" y="4310644"/>
            <a:ext cx="2529740" cy="1866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330A63D-F005-4D28-A5A0-2715EAF3F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015" y="4141184"/>
            <a:ext cx="2299400" cy="18664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AD4BCD-4CD5-48E3-A9C6-CAD6ED65B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667" y="4310644"/>
            <a:ext cx="2205812" cy="18668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FFB7C8-2798-4FC6-B40A-75D0EB05A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789" y="5264086"/>
            <a:ext cx="2324221" cy="147656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691D726-A2C9-4F73-B1A3-3792E9840C8E}"/>
              </a:ext>
            </a:extLst>
          </p:cNvPr>
          <p:cNvCxnSpPr/>
          <p:nvPr/>
        </p:nvCxnSpPr>
        <p:spPr>
          <a:xfrm>
            <a:off x="3170641" y="5318669"/>
            <a:ext cx="98473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03AAC5D-C905-49D6-BC8F-61685BDD0403}"/>
              </a:ext>
            </a:extLst>
          </p:cNvPr>
          <p:cNvCxnSpPr>
            <a:cxnSpLocks/>
          </p:cNvCxnSpPr>
          <p:nvPr/>
        </p:nvCxnSpPr>
        <p:spPr>
          <a:xfrm>
            <a:off x="6672234" y="5243864"/>
            <a:ext cx="131388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EA378F-B0B5-4C52-9781-82F967881268}"/>
              </a:ext>
            </a:extLst>
          </p:cNvPr>
          <p:cNvSpPr txBox="1"/>
          <p:nvPr/>
        </p:nvSpPr>
        <p:spPr>
          <a:xfrm>
            <a:off x="2532493" y="4874350"/>
            <a:ext cx="226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FEM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76AB7-899C-4C3A-A5E6-72994868EE1E}"/>
              </a:ext>
            </a:extLst>
          </p:cNvPr>
          <p:cNvSpPr txBox="1"/>
          <p:nvPr/>
        </p:nvSpPr>
        <p:spPr>
          <a:xfrm>
            <a:off x="6186442" y="4621886"/>
            <a:ext cx="2261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Topological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343323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Redesign and Results Analysis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54D51B-0AB9-47C7-92A1-BCCC89B7A433}"/>
              </a:ext>
            </a:extLst>
          </p:cNvPr>
          <p:cNvSpPr txBox="1"/>
          <p:nvPr/>
        </p:nvSpPr>
        <p:spPr>
          <a:xfrm>
            <a:off x="7568689" y="1144816"/>
            <a:ext cx="42310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Bahnschrift" panose="020B0502040204020203" pitchFamily="34" charset="0"/>
              </a:rPr>
              <a:t>The hinge was redesigned based on the results of applying FEM and Topological Optimization. The results of analyzing our parts are shown on the left.</a:t>
            </a:r>
          </a:p>
          <a:p>
            <a:endParaRPr lang="en-US" altLang="ko-KR" sz="2200" dirty="0">
              <a:latin typeface="Bahnschrift" panose="020B0502040204020203" pitchFamily="34" charset="0"/>
            </a:endParaRPr>
          </a:p>
          <a:p>
            <a:r>
              <a:rPr lang="en-US" altLang="ko-KR" sz="2200" dirty="0">
                <a:latin typeface="Bahnschrift" panose="020B0502040204020203" pitchFamily="34" charset="0"/>
              </a:rPr>
              <a:t>In the 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old design</a:t>
            </a:r>
            <a:r>
              <a:rPr lang="en-US" altLang="ko-KR" sz="2200" dirty="0">
                <a:latin typeface="Bahnschrift" panose="020B0502040204020203" pitchFamily="34" charset="0"/>
              </a:rPr>
              <a:t>, the load was concentrated in the hole and 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0.5714 </a:t>
            </a:r>
            <a:r>
              <a:rPr lang="en-US" altLang="ko-KR" sz="2200" dirty="0" err="1">
                <a:solidFill>
                  <a:srgbClr val="FF0000"/>
                </a:solidFill>
                <a:latin typeface="Bahnschrift" panose="020B0502040204020203" pitchFamily="34" charset="0"/>
              </a:rPr>
              <a:t>Mpa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en-US" altLang="ko-KR" sz="2200" dirty="0">
                <a:latin typeface="Bahnschrift" panose="020B0502040204020203" pitchFamily="34" charset="0"/>
              </a:rPr>
              <a:t>was the maximum value. However, the 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redesigned part</a:t>
            </a:r>
            <a:r>
              <a:rPr lang="en-US" altLang="ko-KR" sz="2200" dirty="0">
                <a:latin typeface="Bahnschrift" panose="020B0502040204020203" pitchFamily="34" charset="0"/>
              </a:rPr>
              <a:t> has 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no red zone </a:t>
            </a:r>
            <a:r>
              <a:rPr lang="en-US" altLang="ko-KR" sz="2200" dirty="0">
                <a:latin typeface="Bahnschrift" panose="020B0502040204020203" pitchFamily="34" charset="0"/>
              </a:rPr>
              <a:t>appearing in the hole, and the maximum value is </a:t>
            </a:r>
            <a:r>
              <a:rPr lang="en-US" altLang="ko-KR" sz="2200" dirty="0">
                <a:solidFill>
                  <a:srgbClr val="FF0000"/>
                </a:solidFill>
                <a:latin typeface="Bahnschrift" panose="020B0502040204020203" pitchFamily="34" charset="0"/>
              </a:rPr>
              <a:t>1.131 MPa</a:t>
            </a:r>
            <a:r>
              <a:rPr lang="en-US" altLang="ko-KR" sz="2200" dirty="0">
                <a:latin typeface="Bahnschrift" panose="020B0502040204020203" pitchFamily="34" charset="0"/>
              </a:rPr>
              <a:t>, improving performance.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9F9171-F1B0-44F5-88A9-AC4F624D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3" y="1156910"/>
            <a:ext cx="3051817" cy="2582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706846-31B4-468C-9DB4-647A8132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2" y="3916488"/>
            <a:ext cx="3051817" cy="25829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97DCBD-6D25-4443-9567-22CC2952C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86" y="1156910"/>
            <a:ext cx="3206291" cy="25829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278E07-3786-4C60-9811-05421A9798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686" y="3916488"/>
            <a:ext cx="3206290" cy="258290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CDAA354-432F-423E-A189-D0F1F66F5B5F}"/>
              </a:ext>
            </a:extLst>
          </p:cNvPr>
          <p:cNvSpPr/>
          <p:nvPr/>
        </p:nvSpPr>
        <p:spPr>
          <a:xfrm>
            <a:off x="3425131" y="3605119"/>
            <a:ext cx="711842" cy="43772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0E023-68EF-4117-887C-B6FCEB46069A}"/>
              </a:ext>
            </a:extLst>
          </p:cNvPr>
          <p:cNvSpPr txBox="1"/>
          <p:nvPr/>
        </p:nvSpPr>
        <p:spPr>
          <a:xfrm>
            <a:off x="437469" y="6111411"/>
            <a:ext cx="269808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Bahnschrift" panose="020B0502040204020203" pitchFamily="34" charset="0"/>
              </a:rPr>
              <a:t>Red zone appears</a:t>
            </a:r>
          </a:p>
          <a:p>
            <a:pPr algn="ctr"/>
            <a:r>
              <a:rPr lang="en-US" altLang="ko-KR" sz="1600" b="1" dirty="0">
                <a:latin typeface="Bahnschrift" panose="020B0502040204020203" pitchFamily="34" charset="0"/>
              </a:rPr>
              <a:t>Max Tensile = 0.517 MPa</a:t>
            </a:r>
            <a:endParaRPr lang="ko-KR" altLang="en-US" sz="1600" b="1" dirty="0">
              <a:latin typeface="Bahnschrift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DA6A9A-698F-4DA7-9877-F8E8132C9732}"/>
              </a:ext>
            </a:extLst>
          </p:cNvPr>
          <p:cNvSpPr txBox="1"/>
          <p:nvPr/>
        </p:nvSpPr>
        <p:spPr>
          <a:xfrm>
            <a:off x="4586018" y="6111412"/>
            <a:ext cx="269808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Bahnschrift" panose="020B0502040204020203" pitchFamily="34" charset="0"/>
              </a:rPr>
              <a:t>No Red Zone</a:t>
            </a:r>
          </a:p>
          <a:p>
            <a:pPr algn="ctr"/>
            <a:r>
              <a:rPr lang="en-US" altLang="ko-KR" sz="1600" b="1" dirty="0">
                <a:latin typeface="Bahnschrift" panose="020B0502040204020203" pitchFamily="34" charset="0"/>
              </a:rPr>
              <a:t>Max Tensile = 1.131 MPa</a:t>
            </a:r>
            <a:endParaRPr lang="ko-KR" altLang="en-US" sz="16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4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F54D51B-0AB9-47C7-92A1-BCCC89B7A433}"/>
              </a:ext>
            </a:extLst>
          </p:cNvPr>
          <p:cNvSpPr txBox="1"/>
          <p:nvPr/>
        </p:nvSpPr>
        <p:spPr>
          <a:xfrm>
            <a:off x="486508" y="2790891"/>
            <a:ext cx="83522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Advantage with </a:t>
            </a:r>
            <a:r>
              <a:rPr lang="en-US" altLang="ko-KR" sz="22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DfAM</a:t>
            </a:r>
            <a:endParaRPr lang="en-US" altLang="ko-KR" sz="22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US" altLang="ko-KR" sz="2200" dirty="0">
                <a:latin typeface="Bahnschrift" panose="020B0502040204020203" pitchFamily="34" charset="0"/>
              </a:rPr>
              <a:t>Due to the curved structure, it is difficult to produce using conventional methods. However, with 3D Printing, we can create a very </a:t>
            </a:r>
            <a:r>
              <a:rPr lang="en-US" altLang="ko-KR" sz="2200" b="1" dirty="0">
                <a:solidFill>
                  <a:srgbClr val="FF0000"/>
                </a:solidFill>
                <a:latin typeface="Bahnschrift" panose="020B0502040204020203" pitchFamily="34" charset="0"/>
              </a:rPr>
              <a:t>economical hinge</a:t>
            </a:r>
            <a:r>
              <a:rPr lang="en-US" altLang="ko-KR" sz="2200" dirty="0">
                <a:latin typeface="Bahnschrift" panose="020B0502040204020203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200" dirty="0">
                <a:latin typeface="Bahnschrift" panose="020B0502040204020203" pitchFamily="34" charset="0"/>
              </a:rPr>
              <a:t>Because it is plastic and easy to install even if it affects durability, you can print and use it again at home.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C3FA07-7B26-4955-ACD5-D1FB96A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305608"/>
            <a:ext cx="10515600" cy="597971"/>
          </a:xfrm>
        </p:spPr>
        <p:txBody>
          <a:bodyPr>
            <a:normAutofit fontScale="90000"/>
          </a:bodyPr>
          <a:lstStyle/>
          <a:p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DfAM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Process and Advantage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E2D536-557D-4DB2-AB2A-B9F84041A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03" y="1377399"/>
            <a:ext cx="3284327" cy="33683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5C1CA7-71F8-4855-B94C-8102711BBFFA}"/>
              </a:ext>
            </a:extLst>
          </p:cNvPr>
          <p:cNvSpPr txBox="1"/>
          <p:nvPr/>
        </p:nvSpPr>
        <p:spPr>
          <a:xfrm>
            <a:off x="486508" y="1127054"/>
            <a:ext cx="76132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Production Point</a:t>
            </a:r>
          </a:p>
          <a:p>
            <a:pPr latinLnBrk="1"/>
            <a:r>
              <a:rPr lang="en-US" altLang="ko-KR" sz="2200" dirty="0">
                <a:latin typeface="Bahnschrift" panose="020B0502040204020203" pitchFamily="34" charset="0"/>
              </a:rPr>
              <a:t>Since the </a:t>
            </a:r>
            <a:r>
              <a:rPr lang="en-US" altLang="ko-KR" sz="2200" dirty="0" err="1">
                <a:latin typeface="Bahnschrift" panose="020B0502040204020203" pitchFamily="34" charset="0"/>
              </a:rPr>
              <a:t>DfAM</a:t>
            </a:r>
            <a:r>
              <a:rPr lang="en-US" altLang="ko-KR" sz="2200" dirty="0">
                <a:latin typeface="Bahnschrift" panose="020B0502040204020203" pitchFamily="34" charset="0"/>
              </a:rPr>
              <a:t> method is a non-continuous lamination method, it may exhibit very low lamination strength. So, we have Parts in the same direction as the force when printing.</a:t>
            </a:r>
            <a:endParaRPr lang="ko-KR" altLang="ko-KR" sz="2200" dirty="0"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914CC-CB59-4700-97C5-766DD93D32F0}"/>
              </a:ext>
            </a:extLst>
          </p:cNvPr>
          <p:cNvSpPr txBox="1"/>
          <p:nvPr/>
        </p:nvSpPr>
        <p:spPr>
          <a:xfrm>
            <a:off x="486508" y="4914549"/>
            <a:ext cx="110114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200" dirty="0">
                <a:latin typeface="Bahnschrift" panose="020B0502040204020203" pitchFamily="34" charset="0"/>
              </a:rPr>
              <a:t>2.    The durability may be weaker than the existing hinge, but it can be used at a cycle similar to that of the other. Rather, it can be used longer because there is no deformation caused by foreign substances.</a:t>
            </a:r>
            <a:endParaRPr lang="ko-KR" altLang="ko-KR" sz="2200" dirty="0">
              <a:latin typeface="Bahnschrift" panose="020B0502040204020203" pitchFamily="34" charset="0"/>
            </a:endParaRPr>
          </a:p>
          <a:p>
            <a:pPr latinLnBrk="1"/>
            <a:r>
              <a:rPr lang="en-US" altLang="ko-KR" sz="2200" dirty="0">
                <a:latin typeface="Bahnschrift" panose="020B0502040204020203" pitchFamily="34" charset="0"/>
              </a:rPr>
              <a:t>3.    Parts except pins are the same parts. It is compatible, so replacement cost due to component damage is low.</a:t>
            </a:r>
            <a:endParaRPr lang="ko-KR" altLang="ko-KR" sz="2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43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690</Words>
  <Application>Microsoft Office PowerPoint</Application>
  <PresentationFormat>와이드스크린</PresentationFormat>
  <Paragraphs>94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Arial</vt:lpstr>
      <vt:lpstr>Bahnschrift</vt:lpstr>
      <vt:lpstr>Bahnschrift SemiBold</vt:lpstr>
      <vt:lpstr>Calibri</vt:lpstr>
      <vt:lpstr>Calibri Light</vt:lpstr>
      <vt:lpstr>Times New Roman</vt:lpstr>
      <vt:lpstr>Wingdings</vt:lpstr>
      <vt:lpstr>Office 테마</vt:lpstr>
      <vt:lpstr>Durable and Handy External Plastic Pivot Hinge with DfAM</vt:lpstr>
      <vt:lpstr>PowerPoint 프레젠테이션</vt:lpstr>
      <vt:lpstr>Goal and Solution</vt:lpstr>
      <vt:lpstr>Engineering Limitation</vt:lpstr>
      <vt:lpstr>Our Product</vt:lpstr>
      <vt:lpstr>Product Specification</vt:lpstr>
      <vt:lpstr>Engineering Process</vt:lpstr>
      <vt:lpstr>Redesign and Results Analysis</vt:lpstr>
      <vt:lpstr>DfAM Process and Advantage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Durable and Handy External Plastic Pivot Hinge with DfAM</dc:title>
  <dc:creator>(학생) 박찬영 (전기전자컴퓨터공학부)</dc:creator>
  <cp:lastModifiedBy>(학생) 박찬영 (전기전자컴퓨터공학부)</cp:lastModifiedBy>
  <cp:revision>3</cp:revision>
  <dcterms:created xsi:type="dcterms:W3CDTF">2020-06-15T13:59:10Z</dcterms:created>
  <dcterms:modified xsi:type="dcterms:W3CDTF">2020-06-21T12:28:41Z</dcterms:modified>
</cp:coreProperties>
</file>